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1bd0565a5c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0a7c4887e4616"/>
  </p:sldMasterIdLst>
  <p:sldIdLst>
    <p:sldId xmlns:r="http://schemas.openxmlformats.org/officeDocument/2006/relationships" id="256" r:id="R1753350668c04abe"/>
    <p:sldId xmlns:r="http://schemas.openxmlformats.org/officeDocument/2006/relationships" id="257" r:id="R71bc7086f15141b7"/>
    <p:sldId xmlns:r="http://schemas.openxmlformats.org/officeDocument/2006/relationships" id="258" r:id="R73aedca92c124d68"/>
    <p:sldId xmlns:r="http://schemas.openxmlformats.org/officeDocument/2006/relationships" id="259" r:id="R775b222a88e044ec"/>
    <p:sldId xmlns:r="http://schemas.openxmlformats.org/officeDocument/2006/relationships" id="260" r:id="R52d70a252a914006"/>
    <p:sldId xmlns:r="http://schemas.openxmlformats.org/officeDocument/2006/relationships" id="261" r:id="R3ccd9cf436544424"/>
    <p:sldId xmlns:r="http://schemas.openxmlformats.org/officeDocument/2006/relationships" id="262" r:id="R9c60eafd7c72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0a7c4887e4616" /><Relationship Type="http://schemas.openxmlformats.org/officeDocument/2006/relationships/slide" Target="/ppt/slides/slide1.xml" Id="R1753350668c04abe" /><Relationship Type="http://schemas.openxmlformats.org/officeDocument/2006/relationships/slide" Target="/ppt/slides/slide2.xml" Id="R71bc7086f15141b7" /><Relationship Type="http://schemas.openxmlformats.org/officeDocument/2006/relationships/slide" Target="/ppt/slides/slide3.xml" Id="R73aedca92c124d68" /><Relationship Type="http://schemas.openxmlformats.org/officeDocument/2006/relationships/slide" Target="/ppt/slides/slide4.xml" Id="R775b222a88e044ec" /><Relationship Type="http://schemas.openxmlformats.org/officeDocument/2006/relationships/slide" Target="/ppt/slides/slide5.xml" Id="R52d70a252a914006" /><Relationship Type="http://schemas.openxmlformats.org/officeDocument/2006/relationships/slide" Target="/ppt/slides/slide6.xml" Id="R3ccd9cf436544424" /><Relationship Type="http://schemas.openxmlformats.org/officeDocument/2006/relationships/slide" Target="/ppt/slides/slide7.xml" Id="R9c60eafd7c72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5baf3a2e6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36ecbb9d94c2c" /><Relationship Type="http://schemas.openxmlformats.org/officeDocument/2006/relationships/theme" Target="/ppt/slideMasters/theme/theme1.xml" Id="R6a44b2c19abb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36ecbb9d9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1b8e1b7c5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e6ca592fc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b1a2f92ed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5d5d6ff9a44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5d88085e0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948452e53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c9dde05f4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TATOOINE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TATOOINE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 RAGNA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ODD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