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65ca22d75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a1fc0e03b42f8"/>
  </p:sldMasterIdLst>
  <p:sldIdLst>
    <p:sldId xmlns:r="http://schemas.openxmlformats.org/officeDocument/2006/relationships" id="256" r:id="Reb489048d4804838"/>
    <p:sldId xmlns:r="http://schemas.openxmlformats.org/officeDocument/2006/relationships" id="257" r:id="Rf938a94ba95441ef"/>
    <p:sldId xmlns:r="http://schemas.openxmlformats.org/officeDocument/2006/relationships" id="258" r:id="R0b05bbe258374902"/>
    <p:sldId xmlns:r="http://schemas.openxmlformats.org/officeDocument/2006/relationships" id="259" r:id="R3483cfb0c04c4f9a"/>
    <p:sldId xmlns:r="http://schemas.openxmlformats.org/officeDocument/2006/relationships" id="260" r:id="Rf9f94835a592408a"/>
    <p:sldId xmlns:r="http://schemas.openxmlformats.org/officeDocument/2006/relationships" id="261" r:id="Rf168571826e94c08"/>
    <p:sldId xmlns:r="http://schemas.openxmlformats.org/officeDocument/2006/relationships" id="262" r:id="R30f12b87298b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a1fc0e03b42f8" /><Relationship Type="http://schemas.openxmlformats.org/officeDocument/2006/relationships/slide" Target="/ppt/slides/slide1.xml" Id="Reb489048d4804838" /><Relationship Type="http://schemas.openxmlformats.org/officeDocument/2006/relationships/slide" Target="/ppt/slides/slide2.xml" Id="Rf938a94ba95441ef" /><Relationship Type="http://schemas.openxmlformats.org/officeDocument/2006/relationships/slide" Target="/ppt/slides/slide3.xml" Id="R0b05bbe258374902" /><Relationship Type="http://schemas.openxmlformats.org/officeDocument/2006/relationships/slide" Target="/ppt/slides/slide4.xml" Id="R3483cfb0c04c4f9a" /><Relationship Type="http://schemas.openxmlformats.org/officeDocument/2006/relationships/slide" Target="/ppt/slides/slide5.xml" Id="Rf9f94835a592408a" /><Relationship Type="http://schemas.openxmlformats.org/officeDocument/2006/relationships/slide" Target="/ppt/slides/slide6.xml" Id="Rf168571826e94c08" /><Relationship Type="http://schemas.openxmlformats.org/officeDocument/2006/relationships/slide" Target="/ppt/slides/slide7.xml" Id="R30f12b87298b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b920a2f5e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23d667094594" /><Relationship Type="http://schemas.openxmlformats.org/officeDocument/2006/relationships/theme" Target="/ppt/slideMasters/theme/theme1.xml" Id="R21e2265f0c08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323d66709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e0c64440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28a180d9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49295df3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1aa8f494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9039b524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1a63a117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22dd1591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