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e58fe4bc8ba444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5975e3d0b8f46fa"/>
  </p:sldMasterIdLst>
  <p:sldIdLst>
    <p:sldId xmlns:r="http://schemas.openxmlformats.org/officeDocument/2006/relationships" id="256" r:id="R61c8963008ca488f"/>
    <p:sldId xmlns:r="http://schemas.openxmlformats.org/officeDocument/2006/relationships" id="257" r:id="R249dc362090447d5"/>
    <p:sldId xmlns:r="http://schemas.openxmlformats.org/officeDocument/2006/relationships" id="258" r:id="R55189e77db8445ea"/>
    <p:sldId xmlns:r="http://schemas.openxmlformats.org/officeDocument/2006/relationships" id="259" r:id="R23d0f85ecf164d2c"/>
    <p:sldId xmlns:r="http://schemas.openxmlformats.org/officeDocument/2006/relationships" id="260" r:id="R59b469564e9b45c7"/>
    <p:sldId xmlns:r="http://schemas.openxmlformats.org/officeDocument/2006/relationships" id="261" r:id="R74c69d08bd3a41b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975e3d0b8f46fa" /><Relationship Type="http://schemas.openxmlformats.org/officeDocument/2006/relationships/slide" Target="/ppt/slides/slide1.xml" Id="R61c8963008ca488f" /><Relationship Type="http://schemas.openxmlformats.org/officeDocument/2006/relationships/slide" Target="/ppt/slides/slide2.xml" Id="R249dc362090447d5" /><Relationship Type="http://schemas.openxmlformats.org/officeDocument/2006/relationships/slide" Target="/ppt/slides/slide3.xml" Id="R55189e77db8445ea" /><Relationship Type="http://schemas.openxmlformats.org/officeDocument/2006/relationships/slide" Target="/ppt/slides/slide4.xml" Id="R23d0f85ecf164d2c" /><Relationship Type="http://schemas.openxmlformats.org/officeDocument/2006/relationships/slide" Target="/ppt/slides/slide5.xml" Id="R59b469564e9b45c7" /><Relationship Type="http://schemas.openxmlformats.org/officeDocument/2006/relationships/slide" Target="/ppt/slides/slide6.xml" Id="R74c69d08bd3a41b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1235ca17b84c0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368b0dac554a74" /><Relationship Type="http://schemas.openxmlformats.org/officeDocument/2006/relationships/theme" Target="/ppt/slideMasters/theme/theme1.xml" Id="R227e5376172a44a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5368b0dac554a7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4467d3eb9c496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a6fd4424ae470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2be1bc8f48476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28674726d740a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50ef99bf10494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7c9ba5862549e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TROND IVERSEN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IVERSEN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IVERSEN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IVERSEN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IVERSEN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IVERSEN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Klubbaveien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7270 Dyrvik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trondiversen@hotmail.com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915 501 621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IVERSEN AS</a:t>
            </a:r>
          </a:p>
        </p:txBody>
      </p:sp>
    </p:spTree>
  </p:cSld>
  <p:clrMapOvr>
    <a:masterClrMapping xmlns:a="http://schemas.openxmlformats.org/drawingml/2006/main"/>
  </p:clrMapOvr>
</p:sld>
</file>