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c5a9b8d84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013aeb49a479c"/>
  </p:sldMasterIdLst>
  <p:sldIdLst>
    <p:sldId xmlns:r="http://schemas.openxmlformats.org/officeDocument/2006/relationships" id="256" r:id="R0749fd8dd0354b83"/>
    <p:sldId xmlns:r="http://schemas.openxmlformats.org/officeDocument/2006/relationships" id="257" r:id="Rcc3e4fb523074e04"/>
    <p:sldId xmlns:r="http://schemas.openxmlformats.org/officeDocument/2006/relationships" id="258" r:id="Rc37564ac34c949cf"/>
    <p:sldId xmlns:r="http://schemas.openxmlformats.org/officeDocument/2006/relationships" id="259" r:id="Rfe786e42cda94be5"/>
    <p:sldId xmlns:r="http://schemas.openxmlformats.org/officeDocument/2006/relationships" id="260" r:id="R60a5bd30a26f4bb0"/>
    <p:sldId xmlns:r="http://schemas.openxmlformats.org/officeDocument/2006/relationships" id="261" r:id="R0e1a6ef81d15436b"/>
    <p:sldId xmlns:r="http://schemas.openxmlformats.org/officeDocument/2006/relationships" id="262" r:id="R7f02e7250e27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013aeb49a479c" /><Relationship Type="http://schemas.openxmlformats.org/officeDocument/2006/relationships/slide" Target="/ppt/slides/slide1.xml" Id="R0749fd8dd0354b83" /><Relationship Type="http://schemas.openxmlformats.org/officeDocument/2006/relationships/slide" Target="/ppt/slides/slide2.xml" Id="Rcc3e4fb523074e04" /><Relationship Type="http://schemas.openxmlformats.org/officeDocument/2006/relationships/slide" Target="/ppt/slides/slide3.xml" Id="Rc37564ac34c949cf" /><Relationship Type="http://schemas.openxmlformats.org/officeDocument/2006/relationships/slide" Target="/ppt/slides/slide4.xml" Id="Rfe786e42cda94be5" /><Relationship Type="http://schemas.openxmlformats.org/officeDocument/2006/relationships/slide" Target="/ppt/slides/slide5.xml" Id="R60a5bd30a26f4bb0" /><Relationship Type="http://schemas.openxmlformats.org/officeDocument/2006/relationships/slide" Target="/ppt/slides/slide6.xml" Id="R0e1a6ef81d15436b" /><Relationship Type="http://schemas.openxmlformats.org/officeDocument/2006/relationships/slide" Target="/ppt/slides/slide7.xml" Id="R7f02e7250e27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ce1522ae8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a211523f4495f" /><Relationship Type="http://schemas.openxmlformats.org/officeDocument/2006/relationships/theme" Target="/ppt/slideMasters/theme/theme1.xml" Id="R5b2f7af6808c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a211523f4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57dd241344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ad8b5c548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d2aeba82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8939de8b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9528e639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0574303c9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c027935e5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