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56308a6b7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3d902b4484d9e"/>
  </p:sldMasterIdLst>
  <p:sldIdLst>
    <p:sldId xmlns:r="http://schemas.openxmlformats.org/officeDocument/2006/relationships" id="256" r:id="Rd65264fa9cb74d00"/>
    <p:sldId xmlns:r="http://schemas.openxmlformats.org/officeDocument/2006/relationships" id="257" r:id="R69829c8639d34001"/>
    <p:sldId xmlns:r="http://schemas.openxmlformats.org/officeDocument/2006/relationships" id="258" r:id="R1e3ebfe98b19464e"/>
    <p:sldId xmlns:r="http://schemas.openxmlformats.org/officeDocument/2006/relationships" id="259" r:id="Rfc05933d511c46a2"/>
    <p:sldId xmlns:r="http://schemas.openxmlformats.org/officeDocument/2006/relationships" id="260" r:id="Ra751dbccd92b46aa"/>
    <p:sldId xmlns:r="http://schemas.openxmlformats.org/officeDocument/2006/relationships" id="261" r:id="R5072664c5250490b"/>
    <p:sldId xmlns:r="http://schemas.openxmlformats.org/officeDocument/2006/relationships" id="262" r:id="R4577425c7b2a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3d902b4484d9e" /><Relationship Type="http://schemas.openxmlformats.org/officeDocument/2006/relationships/slide" Target="/ppt/slides/slide1.xml" Id="Rd65264fa9cb74d00" /><Relationship Type="http://schemas.openxmlformats.org/officeDocument/2006/relationships/slide" Target="/ppt/slides/slide2.xml" Id="R69829c8639d34001" /><Relationship Type="http://schemas.openxmlformats.org/officeDocument/2006/relationships/slide" Target="/ppt/slides/slide3.xml" Id="R1e3ebfe98b19464e" /><Relationship Type="http://schemas.openxmlformats.org/officeDocument/2006/relationships/slide" Target="/ppt/slides/slide4.xml" Id="Rfc05933d511c46a2" /><Relationship Type="http://schemas.openxmlformats.org/officeDocument/2006/relationships/slide" Target="/ppt/slides/slide5.xml" Id="Ra751dbccd92b46aa" /><Relationship Type="http://schemas.openxmlformats.org/officeDocument/2006/relationships/slide" Target="/ppt/slides/slide6.xml" Id="R5072664c5250490b" /><Relationship Type="http://schemas.openxmlformats.org/officeDocument/2006/relationships/slide" Target="/ppt/slides/slide7.xml" Id="R4577425c7b2a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522450cfa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5fcbe4a0b4d2e" /><Relationship Type="http://schemas.openxmlformats.org/officeDocument/2006/relationships/theme" Target="/ppt/slideMasters/theme/theme1.xml" Id="R5d78dc90d55d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5fcbe4a0b4d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841c4364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8cdfa5eee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0f5c21f1c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7696ee117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838586ec5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178c2f5eb41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d2e38a7c6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FOKT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10 080 899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10 080 900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JOACHIM TOBIAS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KJERSTI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Drøbakveien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kjersti@solvik.nu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915 510 183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FOKT AS</a:t>
            </a:r>
          </a:p>
        </p:txBody>
      </p:sp>
    </p:spTree>
  </p:cSld>
  <p:clrMapOvr>
    <a:masterClrMapping xmlns:a="http://schemas.openxmlformats.org/drawingml/2006/main"/>
  </p:clrMapOvr>
</p:sld>
</file>