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8b6af09f914b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9c1299a7014457"/>
  </p:sldMasterIdLst>
  <p:sldIdLst>
    <p:sldId xmlns:r="http://schemas.openxmlformats.org/officeDocument/2006/relationships" id="256" r:id="R110b4d37919840d5"/>
    <p:sldId xmlns:r="http://schemas.openxmlformats.org/officeDocument/2006/relationships" id="257" r:id="R9cb453393fcf477b"/>
    <p:sldId xmlns:r="http://schemas.openxmlformats.org/officeDocument/2006/relationships" id="258" r:id="Rf26081d28d1b4beb"/>
    <p:sldId xmlns:r="http://schemas.openxmlformats.org/officeDocument/2006/relationships" id="259" r:id="R3f4a44916ae248c2"/>
    <p:sldId xmlns:r="http://schemas.openxmlformats.org/officeDocument/2006/relationships" id="260" r:id="Rcfb425b64a1245b2"/>
    <p:sldId xmlns:r="http://schemas.openxmlformats.org/officeDocument/2006/relationships" id="261" r:id="R9157aafd75054c65"/>
    <p:sldId xmlns:r="http://schemas.openxmlformats.org/officeDocument/2006/relationships" id="262" r:id="R354702df24b346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9c1299a7014457" /><Relationship Type="http://schemas.openxmlformats.org/officeDocument/2006/relationships/slide" Target="/ppt/slides/slide1.xml" Id="R110b4d37919840d5" /><Relationship Type="http://schemas.openxmlformats.org/officeDocument/2006/relationships/slide" Target="/ppt/slides/slide2.xml" Id="R9cb453393fcf477b" /><Relationship Type="http://schemas.openxmlformats.org/officeDocument/2006/relationships/slide" Target="/ppt/slides/slide3.xml" Id="Rf26081d28d1b4beb" /><Relationship Type="http://schemas.openxmlformats.org/officeDocument/2006/relationships/slide" Target="/ppt/slides/slide4.xml" Id="R3f4a44916ae248c2" /><Relationship Type="http://schemas.openxmlformats.org/officeDocument/2006/relationships/slide" Target="/ppt/slides/slide5.xml" Id="Rcfb425b64a1245b2" /><Relationship Type="http://schemas.openxmlformats.org/officeDocument/2006/relationships/slide" Target="/ppt/slides/slide6.xml" Id="R9157aafd75054c65" /><Relationship Type="http://schemas.openxmlformats.org/officeDocument/2006/relationships/slide" Target="/ppt/slides/slide7.xml" Id="R354702df24b346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0353095bb642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3d6a3650784d45" /><Relationship Type="http://schemas.openxmlformats.org/officeDocument/2006/relationships/theme" Target="/ppt/slideMasters/theme/theme1.xml" Id="R020f57f1cc7244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c3d6a3650784d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66325db24743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9a14d901994a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4e06d720be42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697b0a41df4e7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dfea463d0343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521f64049243f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f38575c8bb4a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ECIT LILLEHAMMER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LILLEHAMMER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ECIT LILLEHAMMER AS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LILLEHAMMER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LILLEHAMMER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LILLEHAMMER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10 192 684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985 744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850 429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1 037 827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4 447 315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LILLEHAMMER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ECIT NORGE HOLDING AS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ADLAR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DALSBOTTEN ANE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FLOBERGHAGEN TRUDE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RG MANAGEMENT AS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LILLEHAMMER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2609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97 05 09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lillehammer@ecit.no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915 514 383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LILLEHAMMER AS</a:t>
            </a:r>
          </a:p>
        </p:txBody>
      </p:sp>
    </p:spTree>
  </p:cSld>
  <p:clrMapOvr>
    <a:masterClrMapping xmlns:a="http://schemas.openxmlformats.org/drawingml/2006/main"/>
  </p:clrMapOvr>
</p:sld>
</file>