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485a861af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7dac53215404b"/>
  </p:sldMasterIdLst>
  <p:sldIdLst>
    <p:sldId xmlns:r="http://schemas.openxmlformats.org/officeDocument/2006/relationships" id="256" r:id="R198a855a17994347"/>
    <p:sldId xmlns:r="http://schemas.openxmlformats.org/officeDocument/2006/relationships" id="257" r:id="Rdba0cf2e6c73451e"/>
    <p:sldId xmlns:r="http://schemas.openxmlformats.org/officeDocument/2006/relationships" id="258" r:id="R2fbcb4e1517c43c8"/>
    <p:sldId xmlns:r="http://schemas.openxmlformats.org/officeDocument/2006/relationships" id="259" r:id="Re1e3c035f3904bd3"/>
    <p:sldId xmlns:r="http://schemas.openxmlformats.org/officeDocument/2006/relationships" id="260" r:id="R3e6bc7f75abc4b37"/>
    <p:sldId xmlns:r="http://schemas.openxmlformats.org/officeDocument/2006/relationships" id="261" r:id="R970b17ad1fba4755"/>
    <p:sldId xmlns:r="http://schemas.openxmlformats.org/officeDocument/2006/relationships" id="262" r:id="Rea52ddebb59f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7dac53215404b" /><Relationship Type="http://schemas.openxmlformats.org/officeDocument/2006/relationships/slide" Target="/ppt/slides/slide1.xml" Id="R198a855a17994347" /><Relationship Type="http://schemas.openxmlformats.org/officeDocument/2006/relationships/slide" Target="/ppt/slides/slide2.xml" Id="Rdba0cf2e6c73451e" /><Relationship Type="http://schemas.openxmlformats.org/officeDocument/2006/relationships/slide" Target="/ppt/slides/slide3.xml" Id="R2fbcb4e1517c43c8" /><Relationship Type="http://schemas.openxmlformats.org/officeDocument/2006/relationships/slide" Target="/ppt/slides/slide4.xml" Id="Re1e3c035f3904bd3" /><Relationship Type="http://schemas.openxmlformats.org/officeDocument/2006/relationships/slide" Target="/ppt/slides/slide5.xml" Id="R3e6bc7f75abc4b37" /><Relationship Type="http://schemas.openxmlformats.org/officeDocument/2006/relationships/slide" Target="/ppt/slides/slide6.xml" Id="R970b17ad1fba4755" /><Relationship Type="http://schemas.openxmlformats.org/officeDocument/2006/relationships/slide" Target="/ppt/slides/slide7.xml" Id="Rea52ddebb59f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894feb023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bc955d0234673" /><Relationship Type="http://schemas.openxmlformats.org/officeDocument/2006/relationships/theme" Target="/ppt/slideMasters/theme/theme1.xml" Id="R18d647f3c82e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bc955d023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6b94751a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92f5015b8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3801b890b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9de9c4dde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18f3731a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c3a6884e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457f508d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915 516 807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