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b2ec2fc06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4aafc29824d5a"/>
  </p:sldMasterIdLst>
  <p:sldIdLst>
    <p:sldId xmlns:r="http://schemas.openxmlformats.org/officeDocument/2006/relationships" id="256" r:id="Rd10d613f6c8b4f9a"/>
    <p:sldId xmlns:r="http://schemas.openxmlformats.org/officeDocument/2006/relationships" id="257" r:id="Rb2cfdb475548407e"/>
    <p:sldId xmlns:r="http://schemas.openxmlformats.org/officeDocument/2006/relationships" id="258" r:id="Re0acbf1b52614e27"/>
    <p:sldId xmlns:r="http://schemas.openxmlformats.org/officeDocument/2006/relationships" id="259" r:id="R9f90fe3dad474ff4"/>
    <p:sldId xmlns:r="http://schemas.openxmlformats.org/officeDocument/2006/relationships" id="260" r:id="R8e9f6a45198641ee"/>
    <p:sldId xmlns:r="http://schemas.openxmlformats.org/officeDocument/2006/relationships" id="261" r:id="R875933f9f4c1440d"/>
    <p:sldId xmlns:r="http://schemas.openxmlformats.org/officeDocument/2006/relationships" id="262" r:id="R5b5cf2154238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4aafc29824d5a" /><Relationship Type="http://schemas.openxmlformats.org/officeDocument/2006/relationships/slide" Target="/ppt/slides/slide1.xml" Id="Rd10d613f6c8b4f9a" /><Relationship Type="http://schemas.openxmlformats.org/officeDocument/2006/relationships/slide" Target="/ppt/slides/slide2.xml" Id="Rb2cfdb475548407e" /><Relationship Type="http://schemas.openxmlformats.org/officeDocument/2006/relationships/slide" Target="/ppt/slides/slide3.xml" Id="Re0acbf1b52614e27" /><Relationship Type="http://schemas.openxmlformats.org/officeDocument/2006/relationships/slide" Target="/ppt/slides/slide4.xml" Id="R9f90fe3dad474ff4" /><Relationship Type="http://schemas.openxmlformats.org/officeDocument/2006/relationships/slide" Target="/ppt/slides/slide5.xml" Id="R8e9f6a45198641ee" /><Relationship Type="http://schemas.openxmlformats.org/officeDocument/2006/relationships/slide" Target="/ppt/slides/slide6.xml" Id="R875933f9f4c1440d" /><Relationship Type="http://schemas.openxmlformats.org/officeDocument/2006/relationships/slide" Target="/ppt/slides/slide7.xml" Id="R5b5cf2154238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9c3f959d5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c3df814a458c" /><Relationship Type="http://schemas.openxmlformats.org/officeDocument/2006/relationships/theme" Target="/ppt/slideMasters/theme/theme1.xml" Id="R8d8a18b24aef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cc3df814a45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94316c99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66dab379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bf0c55639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ea3d6a15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c5268d01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5e781314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7d21fb78b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&amp; YTTERBØL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&amp; YTTERBØL INVEST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6 185 326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BJØRN ERIK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YTTERBØL CAMILLA VICTORIA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