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5454e643ae4c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cd5dbc99bc4ee2"/>
  </p:sldMasterIdLst>
  <p:sldIdLst>
    <p:sldId xmlns:r="http://schemas.openxmlformats.org/officeDocument/2006/relationships" id="256" r:id="Rffc6f42d0daf4a92"/>
    <p:sldId xmlns:r="http://schemas.openxmlformats.org/officeDocument/2006/relationships" id="257" r:id="Rf20498d9836749f6"/>
    <p:sldId xmlns:r="http://schemas.openxmlformats.org/officeDocument/2006/relationships" id="258" r:id="Rc957eaf89ff14bb4"/>
    <p:sldId xmlns:r="http://schemas.openxmlformats.org/officeDocument/2006/relationships" id="259" r:id="R2fb9de1c6e524bf8"/>
    <p:sldId xmlns:r="http://schemas.openxmlformats.org/officeDocument/2006/relationships" id="260" r:id="R471a95a924e94da3"/>
    <p:sldId xmlns:r="http://schemas.openxmlformats.org/officeDocument/2006/relationships" id="261" r:id="R2b602c44feb3461a"/>
    <p:sldId xmlns:r="http://schemas.openxmlformats.org/officeDocument/2006/relationships" id="262" r:id="Rd24bbd16d4a544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d5dbc99bc4ee2" /><Relationship Type="http://schemas.openxmlformats.org/officeDocument/2006/relationships/slide" Target="/ppt/slides/slide1.xml" Id="Rffc6f42d0daf4a92" /><Relationship Type="http://schemas.openxmlformats.org/officeDocument/2006/relationships/slide" Target="/ppt/slides/slide2.xml" Id="Rf20498d9836749f6" /><Relationship Type="http://schemas.openxmlformats.org/officeDocument/2006/relationships/slide" Target="/ppt/slides/slide3.xml" Id="Rc957eaf89ff14bb4" /><Relationship Type="http://schemas.openxmlformats.org/officeDocument/2006/relationships/slide" Target="/ppt/slides/slide4.xml" Id="R2fb9de1c6e524bf8" /><Relationship Type="http://schemas.openxmlformats.org/officeDocument/2006/relationships/slide" Target="/ppt/slides/slide5.xml" Id="R471a95a924e94da3" /><Relationship Type="http://schemas.openxmlformats.org/officeDocument/2006/relationships/slide" Target="/ppt/slides/slide6.xml" Id="R2b602c44feb3461a" /><Relationship Type="http://schemas.openxmlformats.org/officeDocument/2006/relationships/slide" Target="/ppt/slides/slide7.xml" Id="Rd24bbd16d4a544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841720a85540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2125c1ba3472f" /><Relationship Type="http://schemas.openxmlformats.org/officeDocument/2006/relationships/theme" Target="/ppt/slideMasters/theme/theme1.xml" Id="Rd515340769924b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f2125c1ba347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14f80ed4b40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f93dbf49b49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03ee3450e747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29a0a88b548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b97a744b847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6a15261ff47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30b651c0f4b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MAKE IT SNOW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MAKE IT SNOW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MAKE IT SNOW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MAKE IT SNOW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MAKE IT SNOW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MAKE IT SNOW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−14 608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115 626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MAKE IT SNOW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MAGNE AUKAN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MAKE IT SNOW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40B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915 517 943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MAKE IT SNOW AS</a:t>
            </a:r>
          </a:p>
        </p:txBody>
      </p:sp>
    </p:spTree>
  </p:cSld>
  <p:clrMapOvr>
    <a:masterClrMapping xmlns:a="http://schemas.openxmlformats.org/drawingml/2006/main"/>
  </p:clrMapOvr>
</p:sld>
</file>