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0d768d5584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f8456ff00416d"/>
  </p:sldMasterIdLst>
  <p:sldIdLst>
    <p:sldId xmlns:r="http://schemas.openxmlformats.org/officeDocument/2006/relationships" id="256" r:id="Rc993ad28275e4c69"/>
    <p:sldId xmlns:r="http://schemas.openxmlformats.org/officeDocument/2006/relationships" id="257" r:id="Reb4dc0b48c7c4b08"/>
    <p:sldId xmlns:r="http://schemas.openxmlformats.org/officeDocument/2006/relationships" id="258" r:id="Rdb115fae4d454dce"/>
    <p:sldId xmlns:r="http://schemas.openxmlformats.org/officeDocument/2006/relationships" id="259" r:id="R62179e1935784b72"/>
    <p:sldId xmlns:r="http://schemas.openxmlformats.org/officeDocument/2006/relationships" id="260" r:id="R86251a5c587e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f8456ff00416d" /><Relationship Type="http://schemas.openxmlformats.org/officeDocument/2006/relationships/slide" Target="/ppt/slides/slide1.xml" Id="Rc993ad28275e4c69" /><Relationship Type="http://schemas.openxmlformats.org/officeDocument/2006/relationships/slide" Target="/ppt/slides/slide2.xml" Id="Reb4dc0b48c7c4b08" /><Relationship Type="http://schemas.openxmlformats.org/officeDocument/2006/relationships/slide" Target="/ppt/slides/slide3.xml" Id="Rdb115fae4d454dce" /><Relationship Type="http://schemas.openxmlformats.org/officeDocument/2006/relationships/slide" Target="/ppt/slides/slide4.xml" Id="R62179e1935784b72" /><Relationship Type="http://schemas.openxmlformats.org/officeDocument/2006/relationships/slide" Target="/ppt/slides/slide5.xml" Id="R86251a5c587e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361041445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7e0e50ed4844" /><Relationship Type="http://schemas.openxmlformats.org/officeDocument/2006/relationships/theme" Target="/ppt/slideMasters/theme/theme1.xml" Id="Rd9fcda6be378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47e0e50ed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9d463d82d44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e1b39ce12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6792e09ba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7dd8f8ae7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550fc2a80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