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f3c42cee8a4a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8df4c555af4282"/>
  </p:sldMasterIdLst>
  <p:sldIdLst>
    <p:sldId xmlns:r="http://schemas.openxmlformats.org/officeDocument/2006/relationships" id="256" r:id="R5f1a794ee07d407b"/>
    <p:sldId xmlns:r="http://schemas.openxmlformats.org/officeDocument/2006/relationships" id="257" r:id="Rb549ce2f317843c1"/>
    <p:sldId xmlns:r="http://schemas.openxmlformats.org/officeDocument/2006/relationships" id="258" r:id="R2760d65240cd47b9"/>
    <p:sldId xmlns:r="http://schemas.openxmlformats.org/officeDocument/2006/relationships" id="259" r:id="R438bf6b1964b46d8"/>
    <p:sldId xmlns:r="http://schemas.openxmlformats.org/officeDocument/2006/relationships" id="260" r:id="R7e25df50e34043f1"/>
    <p:sldId xmlns:r="http://schemas.openxmlformats.org/officeDocument/2006/relationships" id="261" r:id="R6bfa7f4e6c1f4a70"/>
    <p:sldId xmlns:r="http://schemas.openxmlformats.org/officeDocument/2006/relationships" id="262" r:id="Rc44d58c9497047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8df4c555af4282" /><Relationship Type="http://schemas.openxmlformats.org/officeDocument/2006/relationships/slide" Target="/ppt/slides/slide1.xml" Id="R5f1a794ee07d407b" /><Relationship Type="http://schemas.openxmlformats.org/officeDocument/2006/relationships/slide" Target="/ppt/slides/slide2.xml" Id="Rb549ce2f317843c1" /><Relationship Type="http://schemas.openxmlformats.org/officeDocument/2006/relationships/slide" Target="/ppt/slides/slide3.xml" Id="R2760d65240cd47b9" /><Relationship Type="http://schemas.openxmlformats.org/officeDocument/2006/relationships/slide" Target="/ppt/slides/slide4.xml" Id="R438bf6b1964b46d8" /><Relationship Type="http://schemas.openxmlformats.org/officeDocument/2006/relationships/slide" Target="/ppt/slides/slide5.xml" Id="R7e25df50e34043f1" /><Relationship Type="http://schemas.openxmlformats.org/officeDocument/2006/relationships/slide" Target="/ppt/slides/slide6.xml" Id="R6bfa7f4e6c1f4a70" /><Relationship Type="http://schemas.openxmlformats.org/officeDocument/2006/relationships/slide" Target="/ppt/slides/slide7.xml" Id="Rc44d58c9497047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001595b26040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20285e6b74979" /><Relationship Type="http://schemas.openxmlformats.org/officeDocument/2006/relationships/theme" Target="/ppt/slideMasters/theme/theme1.xml" Id="R4e6d0759f7c542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c20285e6b749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accf494f644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7165673ed4d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99459b3b841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d55b30b2f4e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80994de2c4b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5299343f149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fd93a4c104c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BMO ANLEGGSERVICE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BMO ANLEGGSERVICE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833 595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−242 863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−229 937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271 415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BOLLINGBERG OLE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OPHUS MATS ROBIN BOGEN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Lahelleveien 140C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915 519 156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