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e77baab9794b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43cccfdcf44628"/>
  </p:sldMasterIdLst>
  <p:sldIdLst>
    <p:sldId xmlns:r="http://schemas.openxmlformats.org/officeDocument/2006/relationships" id="256" r:id="Rd7b1370fcc83474b"/>
    <p:sldId xmlns:r="http://schemas.openxmlformats.org/officeDocument/2006/relationships" id="257" r:id="R59ac832fcf7240da"/>
    <p:sldId xmlns:r="http://schemas.openxmlformats.org/officeDocument/2006/relationships" id="258" r:id="R0ee49ddb7e92409b"/>
    <p:sldId xmlns:r="http://schemas.openxmlformats.org/officeDocument/2006/relationships" id="259" r:id="Rfd12e9d481604051"/>
    <p:sldId xmlns:r="http://schemas.openxmlformats.org/officeDocument/2006/relationships" id="260" r:id="Rbe91f55dbb2f40a6"/>
    <p:sldId xmlns:r="http://schemas.openxmlformats.org/officeDocument/2006/relationships" id="261" r:id="R7913245eeaf446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43cccfdcf44628" /><Relationship Type="http://schemas.openxmlformats.org/officeDocument/2006/relationships/slide" Target="/ppt/slides/slide1.xml" Id="Rd7b1370fcc83474b" /><Relationship Type="http://schemas.openxmlformats.org/officeDocument/2006/relationships/slide" Target="/ppt/slides/slide2.xml" Id="R59ac832fcf7240da" /><Relationship Type="http://schemas.openxmlformats.org/officeDocument/2006/relationships/slide" Target="/ppt/slides/slide3.xml" Id="R0ee49ddb7e92409b" /><Relationship Type="http://schemas.openxmlformats.org/officeDocument/2006/relationships/slide" Target="/ppt/slides/slide4.xml" Id="Rfd12e9d481604051" /><Relationship Type="http://schemas.openxmlformats.org/officeDocument/2006/relationships/slide" Target="/ppt/slides/slide5.xml" Id="Rbe91f55dbb2f40a6" /><Relationship Type="http://schemas.openxmlformats.org/officeDocument/2006/relationships/slide" Target="/ppt/slides/slide6.xml" Id="R7913245eeaf446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cb7ea9946f45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6e3eb7bf84b28" /><Relationship Type="http://schemas.openxmlformats.org/officeDocument/2006/relationships/theme" Target="/ppt/slideMasters/theme/theme1.xml" Id="R5df37b4db4554a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d6e3eb7bf84b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46241df4942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66ac918ef48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ba0d7bb3641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31de3c8034f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fadd06e334a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2015d0f6240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 FREEDOM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FREEDOM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 FREEDOM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FREEDOM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FREEDOM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FREEDOM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969 252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−326 033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−319 113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−66 859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211 044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FREEDOM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Fantoftvegen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5072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post@forfreedom.no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915 520 995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FREEDOM AS</a:t>
            </a:r>
          </a:p>
        </p:txBody>
      </p:sp>
    </p:spTree>
  </p:cSld>
  <p:clrMapOvr>
    <a:masterClrMapping xmlns:a="http://schemas.openxmlformats.org/drawingml/2006/main"/>
  </p:clrMapOvr>
</p:sld>
</file>