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186b3bae6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0fee5379f45b2"/>
  </p:sldMasterIdLst>
  <p:sldIdLst>
    <p:sldId xmlns:r="http://schemas.openxmlformats.org/officeDocument/2006/relationships" id="256" r:id="Rba4a3ea331ad4a6e"/>
    <p:sldId xmlns:r="http://schemas.openxmlformats.org/officeDocument/2006/relationships" id="257" r:id="Rc2e380bba2224da4"/>
    <p:sldId xmlns:r="http://schemas.openxmlformats.org/officeDocument/2006/relationships" id="258" r:id="R1c0097c1b4d744b3"/>
    <p:sldId xmlns:r="http://schemas.openxmlformats.org/officeDocument/2006/relationships" id="259" r:id="Rb7e7b50598894d19"/>
    <p:sldId xmlns:r="http://schemas.openxmlformats.org/officeDocument/2006/relationships" id="260" r:id="Rf26c4466d1994583"/>
    <p:sldId xmlns:r="http://schemas.openxmlformats.org/officeDocument/2006/relationships" id="261" r:id="R239555934bcf4fab"/>
    <p:sldId xmlns:r="http://schemas.openxmlformats.org/officeDocument/2006/relationships" id="262" r:id="Rea86eeee50ab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0fee5379f45b2" /><Relationship Type="http://schemas.openxmlformats.org/officeDocument/2006/relationships/slide" Target="/ppt/slides/slide1.xml" Id="Rba4a3ea331ad4a6e" /><Relationship Type="http://schemas.openxmlformats.org/officeDocument/2006/relationships/slide" Target="/ppt/slides/slide2.xml" Id="Rc2e380bba2224da4" /><Relationship Type="http://schemas.openxmlformats.org/officeDocument/2006/relationships/slide" Target="/ppt/slides/slide3.xml" Id="R1c0097c1b4d744b3" /><Relationship Type="http://schemas.openxmlformats.org/officeDocument/2006/relationships/slide" Target="/ppt/slides/slide4.xml" Id="Rb7e7b50598894d19" /><Relationship Type="http://schemas.openxmlformats.org/officeDocument/2006/relationships/slide" Target="/ppt/slides/slide5.xml" Id="Rf26c4466d1994583" /><Relationship Type="http://schemas.openxmlformats.org/officeDocument/2006/relationships/slide" Target="/ppt/slides/slide6.xml" Id="R239555934bcf4fab" /><Relationship Type="http://schemas.openxmlformats.org/officeDocument/2006/relationships/slide" Target="/ppt/slides/slide7.xml" Id="Rea86eeee50ab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9f9d75034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0ddcb12614903" /><Relationship Type="http://schemas.openxmlformats.org/officeDocument/2006/relationships/theme" Target="/ppt/slideMasters/theme/theme1.xml" Id="R5e3f6a9c9320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0ddcb126149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90a715c8c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1c659d7f4a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7b2094ac743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da7bddb6a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b7406d1ea4f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3f17031b449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2e467aa7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STAY TUNED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STAY TUNED INVEST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−2 070 096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STAY TUNED HOSPITALITY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Ecit Normann &amp; Øygarden AS, Strømsbusletta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 TUNED INVEST AS</a:t>
            </a:r>
          </a:p>
        </p:txBody>
      </p:sp>
    </p:spTree>
  </p:cSld>
  <p:clrMapOvr>
    <a:masterClrMapping xmlns:a="http://schemas.openxmlformats.org/drawingml/2006/main"/>
  </p:clrMapOvr>
</p:sld>
</file>