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6ef3298c4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fbcabe5504b66"/>
  </p:sldMasterIdLst>
  <p:sldIdLst>
    <p:sldId xmlns:r="http://schemas.openxmlformats.org/officeDocument/2006/relationships" id="256" r:id="R9d400f0bfd3c4b7a"/>
    <p:sldId xmlns:r="http://schemas.openxmlformats.org/officeDocument/2006/relationships" id="257" r:id="R7651727d6ef546dc"/>
    <p:sldId xmlns:r="http://schemas.openxmlformats.org/officeDocument/2006/relationships" id="258" r:id="Rce40bb1195e7411e"/>
    <p:sldId xmlns:r="http://schemas.openxmlformats.org/officeDocument/2006/relationships" id="259" r:id="Rb21744cb0eb94f10"/>
    <p:sldId xmlns:r="http://schemas.openxmlformats.org/officeDocument/2006/relationships" id="260" r:id="Rde926c70fa9943f6"/>
    <p:sldId xmlns:r="http://schemas.openxmlformats.org/officeDocument/2006/relationships" id="261" r:id="R4b0380c349954c37"/>
    <p:sldId xmlns:r="http://schemas.openxmlformats.org/officeDocument/2006/relationships" id="262" r:id="Re29a52de3793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fbcabe5504b66" /><Relationship Type="http://schemas.openxmlformats.org/officeDocument/2006/relationships/slide" Target="/ppt/slides/slide1.xml" Id="R9d400f0bfd3c4b7a" /><Relationship Type="http://schemas.openxmlformats.org/officeDocument/2006/relationships/slide" Target="/ppt/slides/slide2.xml" Id="R7651727d6ef546dc" /><Relationship Type="http://schemas.openxmlformats.org/officeDocument/2006/relationships/slide" Target="/ppt/slides/slide3.xml" Id="Rce40bb1195e7411e" /><Relationship Type="http://schemas.openxmlformats.org/officeDocument/2006/relationships/slide" Target="/ppt/slides/slide4.xml" Id="Rb21744cb0eb94f10" /><Relationship Type="http://schemas.openxmlformats.org/officeDocument/2006/relationships/slide" Target="/ppt/slides/slide5.xml" Id="Rde926c70fa9943f6" /><Relationship Type="http://schemas.openxmlformats.org/officeDocument/2006/relationships/slide" Target="/ppt/slides/slide6.xml" Id="R4b0380c349954c37" /><Relationship Type="http://schemas.openxmlformats.org/officeDocument/2006/relationships/slide" Target="/ppt/slides/slide7.xml" Id="Re29a52de3793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a3dd1e027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acd6ab404e49" /><Relationship Type="http://schemas.openxmlformats.org/officeDocument/2006/relationships/theme" Target="/ppt/slideMasters/theme/theme1.xml" Id="R2e2f1bd8b096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5acd6ab40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6afe9d11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8018685a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76e41bbd6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166dfaca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80c93802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ad794ce5f45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a558e5b6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