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0e432c973f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b90f77289f44b8"/>
  </p:sldMasterIdLst>
  <p:sldIdLst>
    <p:sldId xmlns:r="http://schemas.openxmlformats.org/officeDocument/2006/relationships" id="256" r:id="R26518ae959b44c46"/>
    <p:sldId xmlns:r="http://schemas.openxmlformats.org/officeDocument/2006/relationships" id="257" r:id="R43b0e44b453c46a2"/>
    <p:sldId xmlns:r="http://schemas.openxmlformats.org/officeDocument/2006/relationships" id="258" r:id="Rb8745aecca01460f"/>
    <p:sldId xmlns:r="http://schemas.openxmlformats.org/officeDocument/2006/relationships" id="259" r:id="R45263f2e5ba5472c"/>
    <p:sldId xmlns:r="http://schemas.openxmlformats.org/officeDocument/2006/relationships" id="260" r:id="R46cb8eb81a194cbd"/>
    <p:sldId xmlns:r="http://schemas.openxmlformats.org/officeDocument/2006/relationships" id="261" r:id="R75dd1bfeb2ee442c"/>
    <p:sldId xmlns:r="http://schemas.openxmlformats.org/officeDocument/2006/relationships" id="262" r:id="R9224c1e3bd874b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90f77289f44b8" /><Relationship Type="http://schemas.openxmlformats.org/officeDocument/2006/relationships/slide" Target="/ppt/slides/slide1.xml" Id="R26518ae959b44c46" /><Relationship Type="http://schemas.openxmlformats.org/officeDocument/2006/relationships/slide" Target="/ppt/slides/slide2.xml" Id="R43b0e44b453c46a2" /><Relationship Type="http://schemas.openxmlformats.org/officeDocument/2006/relationships/slide" Target="/ppt/slides/slide3.xml" Id="Rb8745aecca01460f" /><Relationship Type="http://schemas.openxmlformats.org/officeDocument/2006/relationships/slide" Target="/ppt/slides/slide4.xml" Id="R45263f2e5ba5472c" /><Relationship Type="http://schemas.openxmlformats.org/officeDocument/2006/relationships/slide" Target="/ppt/slides/slide5.xml" Id="R46cb8eb81a194cbd" /><Relationship Type="http://schemas.openxmlformats.org/officeDocument/2006/relationships/slide" Target="/ppt/slides/slide6.xml" Id="R75dd1bfeb2ee442c" /><Relationship Type="http://schemas.openxmlformats.org/officeDocument/2006/relationships/slide" Target="/ppt/slides/slide7.xml" Id="R9224c1e3bd874b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94a97f17946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9f5a43b664866" /><Relationship Type="http://schemas.openxmlformats.org/officeDocument/2006/relationships/theme" Target="/ppt/slideMasters/theme/theme1.xml" Id="R4bb64b2c3c824c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a9f5a43b66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d6ec34cdb4b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68d1ba42f4e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ee0942f6743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074606a60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b701697174a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987c1164547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47b0a9a574b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CACA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CACA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MURI HALLVARD PETER BOGH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915 526 292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CACA INVEST AS</a:t>
            </a:r>
          </a:p>
        </p:txBody>
      </p:sp>
    </p:spTree>
  </p:cSld>
  <p:clrMapOvr>
    <a:masterClrMapping xmlns:a="http://schemas.openxmlformats.org/drawingml/2006/main"/>
  </p:clrMapOvr>
</p:sld>
</file>