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3b0af1195a46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a703abb5ce402a"/>
  </p:sldMasterIdLst>
  <p:sldIdLst>
    <p:sldId xmlns:r="http://schemas.openxmlformats.org/officeDocument/2006/relationships" id="256" r:id="Rf42816f510414d43"/>
    <p:sldId xmlns:r="http://schemas.openxmlformats.org/officeDocument/2006/relationships" id="257" r:id="Rcb97e12d57cd4a07"/>
    <p:sldId xmlns:r="http://schemas.openxmlformats.org/officeDocument/2006/relationships" id="258" r:id="Rf92f704e0e1048d2"/>
    <p:sldId xmlns:r="http://schemas.openxmlformats.org/officeDocument/2006/relationships" id="259" r:id="Rbf5edd9f37a64c05"/>
    <p:sldId xmlns:r="http://schemas.openxmlformats.org/officeDocument/2006/relationships" id="260" r:id="R8ee631664f3644c0"/>
    <p:sldId xmlns:r="http://schemas.openxmlformats.org/officeDocument/2006/relationships" id="261" r:id="Rfe7498a4daa74c49"/>
    <p:sldId xmlns:r="http://schemas.openxmlformats.org/officeDocument/2006/relationships" id="262" r:id="Rb706e2891d0549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703abb5ce402a" /><Relationship Type="http://schemas.openxmlformats.org/officeDocument/2006/relationships/slide" Target="/ppt/slides/slide1.xml" Id="Rf42816f510414d43" /><Relationship Type="http://schemas.openxmlformats.org/officeDocument/2006/relationships/slide" Target="/ppt/slides/slide2.xml" Id="Rcb97e12d57cd4a07" /><Relationship Type="http://schemas.openxmlformats.org/officeDocument/2006/relationships/slide" Target="/ppt/slides/slide3.xml" Id="Rf92f704e0e1048d2" /><Relationship Type="http://schemas.openxmlformats.org/officeDocument/2006/relationships/slide" Target="/ppt/slides/slide4.xml" Id="Rbf5edd9f37a64c05" /><Relationship Type="http://schemas.openxmlformats.org/officeDocument/2006/relationships/slide" Target="/ppt/slides/slide5.xml" Id="R8ee631664f3644c0" /><Relationship Type="http://schemas.openxmlformats.org/officeDocument/2006/relationships/slide" Target="/ppt/slides/slide6.xml" Id="Rfe7498a4daa74c49" /><Relationship Type="http://schemas.openxmlformats.org/officeDocument/2006/relationships/slide" Target="/ppt/slides/slide7.xml" Id="Rb706e2891d0549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33a03d31948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1217779ee4a2e" /><Relationship Type="http://schemas.openxmlformats.org/officeDocument/2006/relationships/theme" Target="/ppt/slideMasters/theme/theme1.xml" Id="Rf239b39fd3794e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1217779ee4a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85bee5d2a42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ce9653fa14a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d3a918acc42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2b18d4ae444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71b820bf94a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a9d18e5c74c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f1ddded3a48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