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bf7787b7c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adc89a20945ea"/>
  </p:sldMasterIdLst>
  <p:sldIdLst>
    <p:sldId xmlns:r="http://schemas.openxmlformats.org/officeDocument/2006/relationships" id="256" r:id="R27ee2109dde74396"/>
    <p:sldId xmlns:r="http://schemas.openxmlformats.org/officeDocument/2006/relationships" id="257" r:id="R197a454277254e90"/>
    <p:sldId xmlns:r="http://schemas.openxmlformats.org/officeDocument/2006/relationships" id="258" r:id="Rd1bddfe4e1ae4de8"/>
    <p:sldId xmlns:r="http://schemas.openxmlformats.org/officeDocument/2006/relationships" id="259" r:id="R38ddabd97c154505"/>
    <p:sldId xmlns:r="http://schemas.openxmlformats.org/officeDocument/2006/relationships" id="260" r:id="Rfa57cf5bed134e7f"/>
    <p:sldId xmlns:r="http://schemas.openxmlformats.org/officeDocument/2006/relationships" id="261" r:id="R8079f93f36154291"/>
    <p:sldId xmlns:r="http://schemas.openxmlformats.org/officeDocument/2006/relationships" id="262" r:id="Rb982a69766e5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adc89a20945ea" /><Relationship Type="http://schemas.openxmlformats.org/officeDocument/2006/relationships/slide" Target="/ppt/slides/slide1.xml" Id="R27ee2109dde74396" /><Relationship Type="http://schemas.openxmlformats.org/officeDocument/2006/relationships/slide" Target="/ppt/slides/slide2.xml" Id="R197a454277254e90" /><Relationship Type="http://schemas.openxmlformats.org/officeDocument/2006/relationships/slide" Target="/ppt/slides/slide3.xml" Id="Rd1bddfe4e1ae4de8" /><Relationship Type="http://schemas.openxmlformats.org/officeDocument/2006/relationships/slide" Target="/ppt/slides/slide4.xml" Id="R38ddabd97c154505" /><Relationship Type="http://schemas.openxmlformats.org/officeDocument/2006/relationships/slide" Target="/ppt/slides/slide5.xml" Id="Rfa57cf5bed134e7f" /><Relationship Type="http://schemas.openxmlformats.org/officeDocument/2006/relationships/slide" Target="/ppt/slides/slide6.xml" Id="R8079f93f36154291" /><Relationship Type="http://schemas.openxmlformats.org/officeDocument/2006/relationships/slide" Target="/ppt/slides/slide7.xml" Id="Rb982a69766e5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39e6632e9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65993b1a413b" /><Relationship Type="http://schemas.openxmlformats.org/officeDocument/2006/relationships/theme" Target="/ppt/slideMasters/theme/theme1.xml" Id="Rdbceadd220f5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d65993b1a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1bf9f4388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ee6ee0c0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7b022e19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18dec66a2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d42e4cf8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e4e9ba7c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f6e656fb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GOBERG 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GOBERG LIE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MORTEN GOBERG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Ryes gate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