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567b0a15e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c38beafb5488d"/>
  </p:sldMasterIdLst>
  <p:sldIdLst>
    <p:sldId xmlns:r="http://schemas.openxmlformats.org/officeDocument/2006/relationships" id="256" r:id="Rd40ea4c12a524326"/>
    <p:sldId xmlns:r="http://schemas.openxmlformats.org/officeDocument/2006/relationships" id="257" r:id="R3353e0768a964606"/>
    <p:sldId xmlns:r="http://schemas.openxmlformats.org/officeDocument/2006/relationships" id="258" r:id="R4dab4324c5e547c6"/>
    <p:sldId xmlns:r="http://schemas.openxmlformats.org/officeDocument/2006/relationships" id="259" r:id="Rb036b5df95df49df"/>
    <p:sldId xmlns:r="http://schemas.openxmlformats.org/officeDocument/2006/relationships" id="260" r:id="Rf224bf2e977044c6"/>
    <p:sldId xmlns:r="http://schemas.openxmlformats.org/officeDocument/2006/relationships" id="261" r:id="R8e44a76441654aff"/>
    <p:sldId xmlns:r="http://schemas.openxmlformats.org/officeDocument/2006/relationships" id="262" r:id="Re214fd3fe7ce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c38beafb5488d" /><Relationship Type="http://schemas.openxmlformats.org/officeDocument/2006/relationships/slide" Target="/ppt/slides/slide1.xml" Id="Rd40ea4c12a524326" /><Relationship Type="http://schemas.openxmlformats.org/officeDocument/2006/relationships/slide" Target="/ppt/slides/slide2.xml" Id="R3353e0768a964606" /><Relationship Type="http://schemas.openxmlformats.org/officeDocument/2006/relationships/slide" Target="/ppt/slides/slide3.xml" Id="R4dab4324c5e547c6" /><Relationship Type="http://schemas.openxmlformats.org/officeDocument/2006/relationships/slide" Target="/ppt/slides/slide4.xml" Id="Rb036b5df95df49df" /><Relationship Type="http://schemas.openxmlformats.org/officeDocument/2006/relationships/slide" Target="/ppt/slides/slide5.xml" Id="Rf224bf2e977044c6" /><Relationship Type="http://schemas.openxmlformats.org/officeDocument/2006/relationships/slide" Target="/ppt/slides/slide6.xml" Id="R8e44a76441654aff" /><Relationship Type="http://schemas.openxmlformats.org/officeDocument/2006/relationships/slide" Target="/ppt/slides/slide7.xml" Id="Re214fd3fe7ce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05e5b666e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0a2d5ce54799" /><Relationship Type="http://schemas.openxmlformats.org/officeDocument/2006/relationships/theme" Target="/ppt/slideMasters/theme/theme1.xml" Id="R881494f7d208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20a2d5ce5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2452b75f0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afd14a63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8b8ae766d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7194dcea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82e7d71b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43c4840245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ec8c15467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