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89c148ecb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8fc15e5f54fbd"/>
  </p:sldMasterIdLst>
  <p:sldIdLst>
    <p:sldId xmlns:r="http://schemas.openxmlformats.org/officeDocument/2006/relationships" id="256" r:id="R7db4e0616ecd4ceb"/>
    <p:sldId xmlns:r="http://schemas.openxmlformats.org/officeDocument/2006/relationships" id="257" r:id="Rb49bc657b4484137"/>
    <p:sldId xmlns:r="http://schemas.openxmlformats.org/officeDocument/2006/relationships" id="258" r:id="R68dc20a6511a43c6"/>
    <p:sldId xmlns:r="http://schemas.openxmlformats.org/officeDocument/2006/relationships" id="259" r:id="Rbb63ce0272f34686"/>
    <p:sldId xmlns:r="http://schemas.openxmlformats.org/officeDocument/2006/relationships" id="260" r:id="R5b340af842204a23"/>
    <p:sldId xmlns:r="http://schemas.openxmlformats.org/officeDocument/2006/relationships" id="261" r:id="R2d81c3a1224c408a"/>
    <p:sldId xmlns:r="http://schemas.openxmlformats.org/officeDocument/2006/relationships" id="262" r:id="Rbf54c6350e49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8fc15e5f54fbd" /><Relationship Type="http://schemas.openxmlformats.org/officeDocument/2006/relationships/slide" Target="/ppt/slides/slide1.xml" Id="R7db4e0616ecd4ceb" /><Relationship Type="http://schemas.openxmlformats.org/officeDocument/2006/relationships/slide" Target="/ppt/slides/slide2.xml" Id="Rb49bc657b4484137" /><Relationship Type="http://schemas.openxmlformats.org/officeDocument/2006/relationships/slide" Target="/ppt/slides/slide3.xml" Id="R68dc20a6511a43c6" /><Relationship Type="http://schemas.openxmlformats.org/officeDocument/2006/relationships/slide" Target="/ppt/slides/slide4.xml" Id="Rbb63ce0272f34686" /><Relationship Type="http://schemas.openxmlformats.org/officeDocument/2006/relationships/slide" Target="/ppt/slides/slide5.xml" Id="R5b340af842204a23" /><Relationship Type="http://schemas.openxmlformats.org/officeDocument/2006/relationships/slide" Target="/ppt/slides/slide6.xml" Id="R2d81c3a1224c408a" /><Relationship Type="http://schemas.openxmlformats.org/officeDocument/2006/relationships/slide" Target="/ppt/slides/slide7.xml" Id="Rbf54c6350e49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251a19e09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e1050d7f4620" /><Relationship Type="http://schemas.openxmlformats.org/officeDocument/2006/relationships/theme" Target="/ppt/slideMasters/theme/theme1.xml" Id="Ra86027af0a5c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9e1050d7f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f3e4c682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d3e588b1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c14540c5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659e221a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b058af427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e08c1480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f52668c5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18 206 195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MORTEN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Firkløverveien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