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eb1eba41f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633122c634b04"/>
  </p:sldMasterIdLst>
  <p:sldIdLst>
    <p:sldId xmlns:r="http://schemas.openxmlformats.org/officeDocument/2006/relationships" id="256" r:id="R4e7a24a8a9a64ef8"/>
    <p:sldId xmlns:r="http://schemas.openxmlformats.org/officeDocument/2006/relationships" id="257" r:id="R6d188b8102614571"/>
    <p:sldId xmlns:r="http://schemas.openxmlformats.org/officeDocument/2006/relationships" id="258" r:id="R5e9bb027559f4145"/>
    <p:sldId xmlns:r="http://schemas.openxmlformats.org/officeDocument/2006/relationships" id="259" r:id="Re4fb81813fe345c9"/>
    <p:sldId xmlns:r="http://schemas.openxmlformats.org/officeDocument/2006/relationships" id="260" r:id="Ree5a7cac1b054258"/>
    <p:sldId xmlns:r="http://schemas.openxmlformats.org/officeDocument/2006/relationships" id="261" r:id="R2d54a38043e5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633122c634b04" /><Relationship Type="http://schemas.openxmlformats.org/officeDocument/2006/relationships/slide" Target="/ppt/slides/slide1.xml" Id="R4e7a24a8a9a64ef8" /><Relationship Type="http://schemas.openxmlformats.org/officeDocument/2006/relationships/slide" Target="/ppt/slides/slide2.xml" Id="R6d188b8102614571" /><Relationship Type="http://schemas.openxmlformats.org/officeDocument/2006/relationships/slide" Target="/ppt/slides/slide3.xml" Id="R5e9bb027559f4145" /><Relationship Type="http://schemas.openxmlformats.org/officeDocument/2006/relationships/slide" Target="/ppt/slides/slide4.xml" Id="Re4fb81813fe345c9" /><Relationship Type="http://schemas.openxmlformats.org/officeDocument/2006/relationships/slide" Target="/ppt/slides/slide5.xml" Id="Ree5a7cac1b054258" /><Relationship Type="http://schemas.openxmlformats.org/officeDocument/2006/relationships/slide" Target="/ppt/slides/slide6.xml" Id="R2d54a38043e5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28ea98a40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6d6d55d2e4566" /><Relationship Type="http://schemas.openxmlformats.org/officeDocument/2006/relationships/theme" Target="/ppt/slideMasters/theme/theme1.xml" Id="R29175214e621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6d6d55d2e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ecb43087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0967484a3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3869a6d8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9df54f53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d934f98c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a66f55275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DRILCHEM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DRILCHEM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