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4753eef64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eaee252844c47"/>
  </p:sldMasterIdLst>
  <p:sldIdLst>
    <p:sldId xmlns:r="http://schemas.openxmlformats.org/officeDocument/2006/relationships" id="256" r:id="R72ce99d4c5fa4950"/>
    <p:sldId xmlns:r="http://schemas.openxmlformats.org/officeDocument/2006/relationships" id="257" r:id="R043e438f39714d70"/>
    <p:sldId xmlns:r="http://schemas.openxmlformats.org/officeDocument/2006/relationships" id="258" r:id="Rddec96fe06b14dbd"/>
    <p:sldId xmlns:r="http://schemas.openxmlformats.org/officeDocument/2006/relationships" id="259" r:id="R7e081836f02d492e"/>
    <p:sldId xmlns:r="http://schemas.openxmlformats.org/officeDocument/2006/relationships" id="260" r:id="R9b2b164d87c04cde"/>
    <p:sldId xmlns:r="http://schemas.openxmlformats.org/officeDocument/2006/relationships" id="261" r:id="Raf0daa0fd03945be"/>
    <p:sldId xmlns:r="http://schemas.openxmlformats.org/officeDocument/2006/relationships" id="262" r:id="R13765142cf74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eaee252844c47" /><Relationship Type="http://schemas.openxmlformats.org/officeDocument/2006/relationships/slide" Target="/ppt/slides/slide1.xml" Id="R72ce99d4c5fa4950" /><Relationship Type="http://schemas.openxmlformats.org/officeDocument/2006/relationships/slide" Target="/ppt/slides/slide2.xml" Id="R043e438f39714d70" /><Relationship Type="http://schemas.openxmlformats.org/officeDocument/2006/relationships/slide" Target="/ppt/slides/slide3.xml" Id="Rddec96fe06b14dbd" /><Relationship Type="http://schemas.openxmlformats.org/officeDocument/2006/relationships/slide" Target="/ppt/slides/slide4.xml" Id="R7e081836f02d492e" /><Relationship Type="http://schemas.openxmlformats.org/officeDocument/2006/relationships/slide" Target="/ppt/slides/slide5.xml" Id="R9b2b164d87c04cde" /><Relationship Type="http://schemas.openxmlformats.org/officeDocument/2006/relationships/slide" Target="/ppt/slides/slide6.xml" Id="Raf0daa0fd03945be" /><Relationship Type="http://schemas.openxmlformats.org/officeDocument/2006/relationships/slide" Target="/ppt/slides/slide7.xml" Id="R13765142cf74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4f6406bc8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e53eb9924dc8" /><Relationship Type="http://schemas.openxmlformats.org/officeDocument/2006/relationships/theme" Target="/ppt/slideMasters/theme/theme1.xml" Id="R944557b1ca07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fe53eb992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c9e4f3aa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412b22ef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3a6815c94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f3f31d1c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9e208290c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86c773e8a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72b72132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