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6681691eff4d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bdbff3c172436d"/>
  </p:sldMasterIdLst>
  <p:sldIdLst>
    <p:sldId xmlns:r="http://schemas.openxmlformats.org/officeDocument/2006/relationships" id="256" r:id="Re016aeaad3484767"/>
    <p:sldId xmlns:r="http://schemas.openxmlformats.org/officeDocument/2006/relationships" id="257" r:id="R03aced9830ff476e"/>
    <p:sldId xmlns:r="http://schemas.openxmlformats.org/officeDocument/2006/relationships" id="258" r:id="R533ed294115e4c9f"/>
    <p:sldId xmlns:r="http://schemas.openxmlformats.org/officeDocument/2006/relationships" id="259" r:id="R39d0514521704557"/>
    <p:sldId xmlns:r="http://schemas.openxmlformats.org/officeDocument/2006/relationships" id="260" r:id="R88d161007c284a3e"/>
    <p:sldId xmlns:r="http://schemas.openxmlformats.org/officeDocument/2006/relationships" id="261" r:id="R22428b8092434e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bdbff3c172436d" /><Relationship Type="http://schemas.openxmlformats.org/officeDocument/2006/relationships/slide" Target="/ppt/slides/slide1.xml" Id="Re016aeaad3484767" /><Relationship Type="http://schemas.openxmlformats.org/officeDocument/2006/relationships/slide" Target="/ppt/slides/slide2.xml" Id="R03aced9830ff476e" /><Relationship Type="http://schemas.openxmlformats.org/officeDocument/2006/relationships/slide" Target="/ppt/slides/slide3.xml" Id="R533ed294115e4c9f" /><Relationship Type="http://schemas.openxmlformats.org/officeDocument/2006/relationships/slide" Target="/ppt/slides/slide4.xml" Id="R39d0514521704557" /><Relationship Type="http://schemas.openxmlformats.org/officeDocument/2006/relationships/slide" Target="/ppt/slides/slide5.xml" Id="R88d161007c284a3e" /><Relationship Type="http://schemas.openxmlformats.org/officeDocument/2006/relationships/slide" Target="/ppt/slides/slide6.xml" Id="R22428b8092434e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93285599624e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2989034394ac2" /><Relationship Type="http://schemas.openxmlformats.org/officeDocument/2006/relationships/theme" Target="/ppt/slideMasters/theme/theme1.xml" Id="Rd3254ae9ebab45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a2989034394a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8750fba9845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ab98a0f8f4c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671519bc348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4ebe80a434d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0eb3ff2c84f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1e33fa90c44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OBERRAUTER BYGG OG SPRENGNING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Bentsebingen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