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c17de3b94540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ed066c24884462"/>
  </p:sldMasterIdLst>
  <p:sldIdLst>
    <p:sldId xmlns:r="http://schemas.openxmlformats.org/officeDocument/2006/relationships" id="256" r:id="R75d107dcaa45437b"/>
    <p:sldId xmlns:r="http://schemas.openxmlformats.org/officeDocument/2006/relationships" id="257" r:id="Rfc21ee8db4d24340"/>
    <p:sldId xmlns:r="http://schemas.openxmlformats.org/officeDocument/2006/relationships" id="258" r:id="R710d5c37b1ae4d30"/>
    <p:sldId xmlns:r="http://schemas.openxmlformats.org/officeDocument/2006/relationships" id="259" r:id="R6b2ddeed900e4f18"/>
    <p:sldId xmlns:r="http://schemas.openxmlformats.org/officeDocument/2006/relationships" id="260" r:id="Rb0795d56e9d743dc"/>
    <p:sldId xmlns:r="http://schemas.openxmlformats.org/officeDocument/2006/relationships" id="261" r:id="Rebcc9b3464cb4a4f"/>
    <p:sldId xmlns:r="http://schemas.openxmlformats.org/officeDocument/2006/relationships" id="262" r:id="R81eb105e82f045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ed066c24884462" /><Relationship Type="http://schemas.openxmlformats.org/officeDocument/2006/relationships/slide" Target="/ppt/slides/slide1.xml" Id="R75d107dcaa45437b" /><Relationship Type="http://schemas.openxmlformats.org/officeDocument/2006/relationships/slide" Target="/ppt/slides/slide2.xml" Id="Rfc21ee8db4d24340" /><Relationship Type="http://schemas.openxmlformats.org/officeDocument/2006/relationships/slide" Target="/ppt/slides/slide3.xml" Id="R710d5c37b1ae4d30" /><Relationship Type="http://schemas.openxmlformats.org/officeDocument/2006/relationships/slide" Target="/ppt/slides/slide4.xml" Id="R6b2ddeed900e4f18" /><Relationship Type="http://schemas.openxmlformats.org/officeDocument/2006/relationships/slide" Target="/ppt/slides/slide5.xml" Id="Rb0795d56e9d743dc" /><Relationship Type="http://schemas.openxmlformats.org/officeDocument/2006/relationships/slide" Target="/ppt/slides/slide6.xml" Id="Rebcc9b3464cb4a4f" /><Relationship Type="http://schemas.openxmlformats.org/officeDocument/2006/relationships/slide" Target="/ppt/slides/slide7.xml" Id="R81eb105e82f045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b6700e1ea4a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091de8d204f26" /><Relationship Type="http://schemas.openxmlformats.org/officeDocument/2006/relationships/theme" Target="/ppt/slideMasters/theme/theme1.xml" Id="R014b94f9ae544a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e091de8d204f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cecf9432147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05a1cfdce4c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51774d0fd41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a49e223a840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11cb716c745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5dabe3cc440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c15f371e642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