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649230e4b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c129215bd484f"/>
  </p:sldMasterIdLst>
  <p:sldIdLst>
    <p:sldId xmlns:r="http://schemas.openxmlformats.org/officeDocument/2006/relationships" id="256" r:id="R855f8f9640fb471a"/>
    <p:sldId xmlns:r="http://schemas.openxmlformats.org/officeDocument/2006/relationships" id="257" r:id="Rbf18de320d324502"/>
    <p:sldId xmlns:r="http://schemas.openxmlformats.org/officeDocument/2006/relationships" id="258" r:id="R073dda44146a4733"/>
    <p:sldId xmlns:r="http://schemas.openxmlformats.org/officeDocument/2006/relationships" id="259" r:id="R36b5619e0a36493f"/>
    <p:sldId xmlns:r="http://schemas.openxmlformats.org/officeDocument/2006/relationships" id="260" r:id="R5e02ee88af1f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c129215bd484f" /><Relationship Type="http://schemas.openxmlformats.org/officeDocument/2006/relationships/slide" Target="/ppt/slides/slide1.xml" Id="R855f8f9640fb471a" /><Relationship Type="http://schemas.openxmlformats.org/officeDocument/2006/relationships/slide" Target="/ppt/slides/slide2.xml" Id="Rbf18de320d324502" /><Relationship Type="http://schemas.openxmlformats.org/officeDocument/2006/relationships/slide" Target="/ppt/slides/slide3.xml" Id="R073dda44146a4733" /><Relationship Type="http://schemas.openxmlformats.org/officeDocument/2006/relationships/slide" Target="/ppt/slides/slide4.xml" Id="R36b5619e0a36493f" /><Relationship Type="http://schemas.openxmlformats.org/officeDocument/2006/relationships/slide" Target="/ppt/slides/slide5.xml" Id="R5e02ee88af1f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729905f25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4bf13ce845c1" /><Relationship Type="http://schemas.openxmlformats.org/officeDocument/2006/relationships/theme" Target="/ppt/slideMasters/theme/theme1.xml" Id="R453fac4ae7b7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34bf13ce8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25dcdd70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f39fb5794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b6dafd47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f2b27933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97f15031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ØYLAG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ØYLAG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Anny Johanne Størkesen Gjøvåg, Kaldafossvegen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