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7401016933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873ad41cd649bb"/>
  </p:sldMasterIdLst>
  <p:sldIdLst>
    <p:sldId xmlns:r="http://schemas.openxmlformats.org/officeDocument/2006/relationships" id="256" r:id="Rcb83bc40639e416c"/>
    <p:sldId xmlns:r="http://schemas.openxmlformats.org/officeDocument/2006/relationships" id="257" r:id="R7556582c70b34c19"/>
    <p:sldId xmlns:r="http://schemas.openxmlformats.org/officeDocument/2006/relationships" id="258" r:id="Re03ff21997544702"/>
    <p:sldId xmlns:r="http://schemas.openxmlformats.org/officeDocument/2006/relationships" id="259" r:id="R03df13c0ce454804"/>
    <p:sldId xmlns:r="http://schemas.openxmlformats.org/officeDocument/2006/relationships" id="260" r:id="Re4b798fdf9ba489f"/>
    <p:sldId xmlns:r="http://schemas.openxmlformats.org/officeDocument/2006/relationships" id="261" r:id="Rdfd2983291684a2d"/>
    <p:sldId xmlns:r="http://schemas.openxmlformats.org/officeDocument/2006/relationships" id="262" r:id="Re1dcf8807ddd4a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873ad41cd649bb" /><Relationship Type="http://schemas.openxmlformats.org/officeDocument/2006/relationships/slide" Target="/ppt/slides/slide1.xml" Id="Rcb83bc40639e416c" /><Relationship Type="http://schemas.openxmlformats.org/officeDocument/2006/relationships/slide" Target="/ppt/slides/slide2.xml" Id="R7556582c70b34c19" /><Relationship Type="http://schemas.openxmlformats.org/officeDocument/2006/relationships/slide" Target="/ppt/slides/slide3.xml" Id="Re03ff21997544702" /><Relationship Type="http://schemas.openxmlformats.org/officeDocument/2006/relationships/slide" Target="/ppt/slides/slide4.xml" Id="R03df13c0ce454804" /><Relationship Type="http://schemas.openxmlformats.org/officeDocument/2006/relationships/slide" Target="/ppt/slides/slide5.xml" Id="Re4b798fdf9ba489f" /><Relationship Type="http://schemas.openxmlformats.org/officeDocument/2006/relationships/slide" Target="/ppt/slides/slide6.xml" Id="Rdfd2983291684a2d" /><Relationship Type="http://schemas.openxmlformats.org/officeDocument/2006/relationships/slide" Target="/ppt/slides/slide7.xml" Id="Re1dcf8807ddd4a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9dffb9760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a0cf4a36f40bd" /><Relationship Type="http://schemas.openxmlformats.org/officeDocument/2006/relationships/theme" Target="/ppt/slideMasters/theme/theme1.xml" Id="Rc633332fc23b4d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a0cf4a36f40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f09b3b3e6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286dd7efa45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507a34ed8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b6a2686b0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83399273141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1d1edd93b4d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bccd46738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 SERVERING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SERVERING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3 908 598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402 190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 SERVERING AS</a:t>
            </a:r>
          </a:p>
        </p:txBody>
      </p:sp>
    </p:spTree>
  </p:cSld>
  <p:clrMapOvr>
    <a:masterClrMapping xmlns:a="http://schemas.openxmlformats.org/drawingml/2006/main"/>
  </p:clrMapOvr>
</p:sld>
</file>