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2d9c40235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d1ab6e4984c01"/>
  </p:sldMasterIdLst>
  <p:sldIdLst>
    <p:sldId xmlns:r="http://schemas.openxmlformats.org/officeDocument/2006/relationships" id="256" r:id="Rade9e9062c8649ab"/>
    <p:sldId xmlns:r="http://schemas.openxmlformats.org/officeDocument/2006/relationships" id="257" r:id="Rb5f40d388403438b"/>
    <p:sldId xmlns:r="http://schemas.openxmlformats.org/officeDocument/2006/relationships" id="258" r:id="Rd5440a51d2bc4501"/>
    <p:sldId xmlns:r="http://schemas.openxmlformats.org/officeDocument/2006/relationships" id="259" r:id="Rd2504cab9a8345e8"/>
    <p:sldId xmlns:r="http://schemas.openxmlformats.org/officeDocument/2006/relationships" id="260" r:id="Rfa080acb734244f0"/>
    <p:sldId xmlns:r="http://schemas.openxmlformats.org/officeDocument/2006/relationships" id="261" r:id="R1006c1ce7a234673"/>
    <p:sldId xmlns:r="http://schemas.openxmlformats.org/officeDocument/2006/relationships" id="262" r:id="R56af418c070f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d1ab6e4984c01" /><Relationship Type="http://schemas.openxmlformats.org/officeDocument/2006/relationships/slide" Target="/ppt/slides/slide1.xml" Id="Rade9e9062c8649ab" /><Relationship Type="http://schemas.openxmlformats.org/officeDocument/2006/relationships/slide" Target="/ppt/slides/slide2.xml" Id="Rb5f40d388403438b" /><Relationship Type="http://schemas.openxmlformats.org/officeDocument/2006/relationships/slide" Target="/ppt/slides/slide3.xml" Id="Rd5440a51d2bc4501" /><Relationship Type="http://schemas.openxmlformats.org/officeDocument/2006/relationships/slide" Target="/ppt/slides/slide4.xml" Id="Rd2504cab9a8345e8" /><Relationship Type="http://schemas.openxmlformats.org/officeDocument/2006/relationships/slide" Target="/ppt/slides/slide5.xml" Id="Rfa080acb734244f0" /><Relationship Type="http://schemas.openxmlformats.org/officeDocument/2006/relationships/slide" Target="/ppt/slides/slide6.xml" Id="R1006c1ce7a234673" /><Relationship Type="http://schemas.openxmlformats.org/officeDocument/2006/relationships/slide" Target="/ppt/slides/slide7.xml" Id="R56af418c070f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13a308959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f40514144641" /><Relationship Type="http://schemas.openxmlformats.org/officeDocument/2006/relationships/theme" Target="/ppt/slideMasters/theme/theme1.xml" Id="R46d5d3e146fe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0f4051414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6ade77d2a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3af25c92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bbb29631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9f4dca27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de6be667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89dacb44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26c0d8f3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