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70d0c3277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f619c925a4b52"/>
  </p:sldMasterIdLst>
  <p:sldIdLst>
    <p:sldId xmlns:r="http://schemas.openxmlformats.org/officeDocument/2006/relationships" id="256" r:id="Rc0a3081493344833"/>
    <p:sldId xmlns:r="http://schemas.openxmlformats.org/officeDocument/2006/relationships" id="257" r:id="R65bb1b9a96ec41c5"/>
    <p:sldId xmlns:r="http://schemas.openxmlformats.org/officeDocument/2006/relationships" id="258" r:id="R9eef79f370384003"/>
    <p:sldId xmlns:r="http://schemas.openxmlformats.org/officeDocument/2006/relationships" id="259" r:id="Rd8be9ddd8ed24558"/>
    <p:sldId xmlns:r="http://schemas.openxmlformats.org/officeDocument/2006/relationships" id="260" r:id="R49ac4b2a49204a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f619c925a4b52" /><Relationship Type="http://schemas.openxmlformats.org/officeDocument/2006/relationships/slide" Target="/ppt/slides/slide1.xml" Id="Rc0a3081493344833" /><Relationship Type="http://schemas.openxmlformats.org/officeDocument/2006/relationships/slide" Target="/ppt/slides/slide2.xml" Id="R65bb1b9a96ec41c5" /><Relationship Type="http://schemas.openxmlformats.org/officeDocument/2006/relationships/slide" Target="/ppt/slides/slide3.xml" Id="R9eef79f370384003" /><Relationship Type="http://schemas.openxmlformats.org/officeDocument/2006/relationships/slide" Target="/ppt/slides/slide4.xml" Id="Rd8be9ddd8ed24558" /><Relationship Type="http://schemas.openxmlformats.org/officeDocument/2006/relationships/slide" Target="/ppt/slides/slide5.xml" Id="R49ac4b2a49204a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7435d47daa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8a0c670044cd4" /><Relationship Type="http://schemas.openxmlformats.org/officeDocument/2006/relationships/theme" Target="/ppt/slideMasters/theme/theme1.xml" Id="Rc564c5ac60ab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68a0c67004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742be03ce4e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9ca734112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ca726346644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25dccf3724c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dbc2a7ad4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HAVELI RESTAURANT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HAVELI RESTAURANT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915 560 652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HAVELI RESTAURANT AS</a:t>
            </a:r>
          </a:p>
        </p:txBody>
      </p:sp>
    </p:spTree>
  </p:cSld>
  <p:clrMapOvr>
    <a:masterClrMapping xmlns:a="http://schemas.openxmlformats.org/drawingml/2006/main"/>
  </p:clrMapOvr>
</p:sld>
</file>