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3c022c29bb41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63e66ff9c64ca2"/>
  </p:sldMasterIdLst>
  <p:sldIdLst>
    <p:sldId xmlns:r="http://schemas.openxmlformats.org/officeDocument/2006/relationships" id="256" r:id="Ra23a6d14b07f4ce8"/>
    <p:sldId xmlns:r="http://schemas.openxmlformats.org/officeDocument/2006/relationships" id="257" r:id="R54d8953ced7c4829"/>
    <p:sldId xmlns:r="http://schemas.openxmlformats.org/officeDocument/2006/relationships" id="258" r:id="R08fe86db37eb49a5"/>
    <p:sldId xmlns:r="http://schemas.openxmlformats.org/officeDocument/2006/relationships" id="259" r:id="Re930e9c16e084c4f"/>
    <p:sldId xmlns:r="http://schemas.openxmlformats.org/officeDocument/2006/relationships" id="260" r:id="R6e6e2aa7e69b42ed"/>
    <p:sldId xmlns:r="http://schemas.openxmlformats.org/officeDocument/2006/relationships" id="261" r:id="Rfc52710a3bfc4e45"/>
    <p:sldId xmlns:r="http://schemas.openxmlformats.org/officeDocument/2006/relationships" id="262" r:id="R2f34bf1432364e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3e66ff9c64ca2" /><Relationship Type="http://schemas.openxmlformats.org/officeDocument/2006/relationships/slide" Target="/ppt/slides/slide1.xml" Id="Ra23a6d14b07f4ce8" /><Relationship Type="http://schemas.openxmlformats.org/officeDocument/2006/relationships/slide" Target="/ppt/slides/slide2.xml" Id="R54d8953ced7c4829" /><Relationship Type="http://schemas.openxmlformats.org/officeDocument/2006/relationships/slide" Target="/ppt/slides/slide3.xml" Id="R08fe86db37eb49a5" /><Relationship Type="http://schemas.openxmlformats.org/officeDocument/2006/relationships/slide" Target="/ppt/slides/slide4.xml" Id="Re930e9c16e084c4f" /><Relationship Type="http://schemas.openxmlformats.org/officeDocument/2006/relationships/slide" Target="/ppt/slides/slide5.xml" Id="R6e6e2aa7e69b42ed" /><Relationship Type="http://schemas.openxmlformats.org/officeDocument/2006/relationships/slide" Target="/ppt/slides/slide6.xml" Id="Rfc52710a3bfc4e45" /><Relationship Type="http://schemas.openxmlformats.org/officeDocument/2006/relationships/slide" Target="/ppt/slides/slide7.xml" Id="R2f34bf1432364e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3caa2519147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9c8be25ee4ac7" /><Relationship Type="http://schemas.openxmlformats.org/officeDocument/2006/relationships/theme" Target="/ppt/slideMasters/theme/theme1.xml" Id="R5c245b85eea743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f9c8be25ee4a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0864c93c448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3367462c04a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f556e26c344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378ca0d174a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8be78563a48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a06cbd94449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4ac458bdc4c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PROXIMAR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PROXIMAR SEAFOOD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−63 815 000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591 809 000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955 846 000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GRIEG KAPITAL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LOYDEN AS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KVASSHØGDI AS  –  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INTERNATIONAL B.V.  –  5,4 %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Statsminister Michelsens veg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jn@proximar.com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www.proximarseafood.com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