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db1e78e0f17411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4380cecc3431e"/>
  </p:sldMasterIdLst>
  <p:sldIdLst>
    <p:sldId xmlns:r="http://schemas.openxmlformats.org/officeDocument/2006/relationships" id="256" r:id="Ref030bb9ab834d0f"/>
    <p:sldId xmlns:r="http://schemas.openxmlformats.org/officeDocument/2006/relationships" id="257" r:id="R1a3aea3d98834adc"/>
    <p:sldId xmlns:r="http://schemas.openxmlformats.org/officeDocument/2006/relationships" id="258" r:id="R053cf42b6e9541b3"/>
    <p:sldId xmlns:r="http://schemas.openxmlformats.org/officeDocument/2006/relationships" id="259" r:id="R91b8e92e5e1a458e"/>
    <p:sldId xmlns:r="http://schemas.openxmlformats.org/officeDocument/2006/relationships" id="260" r:id="R1105afc138cf4cb6"/>
    <p:sldId xmlns:r="http://schemas.openxmlformats.org/officeDocument/2006/relationships" id="261" r:id="Rbb8993771f5f47cf"/>
    <p:sldId xmlns:r="http://schemas.openxmlformats.org/officeDocument/2006/relationships" id="262" r:id="R70274c3a8e6247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4380cecc3431e" /><Relationship Type="http://schemas.openxmlformats.org/officeDocument/2006/relationships/slide" Target="/ppt/slides/slide1.xml" Id="Ref030bb9ab834d0f" /><Relationship Type="http://schemas.openxmlformats.org/officeDocument/2006/relationships/slide" Target="/ppt/slides/slide2.xml" Id="R1a3aea3d98834adc" /><Relationship Type="http://schemas.openxmlformats.org/officeDocument/2006/relationships/slide" Target="/ppt/slides/slide3.xml" Id="R053cf42b6e9541b3" /><Relationship Type="http://schemas.openxmlformats.org/officeDocument/2006/relationships/slide" Target="/ppt/slides/slide4.xml" Id="R91b8e92e5e1a458e" /><Relationship Type="http://schemas.openxmlformats.org/officeDocument/2006/relationships/slide" Target="/ppt/slides/slide5.xml" Id="R1105afc138cf4cb6" /><Relationship Type="http://schemas.openxmlformats.org/officeDocument/2006/relationships/slide" Target="/ppt/slides/slide6.xml" Id="Rbb8993771f5f47cf" /><Relationship Type="http://schemas.openxmlformats.org/officeDocument/2006/relationships/slide" Target="/ppt/slides/slide7.xml" Id="R70274c3a8e6247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20be102f344ae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47b9c9d6744226" /><Relationship Type="http://schemas.openxmlformats.org/officeDocument/2006/relationships/theme" Target="/ppt/slideMasters/theme/theme1.xml" Id="Rcdc89e81724447e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e47b9c9d674422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297f2cde11481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fa8c18e5fb42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a001294731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dcc0b50db4aa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8b6723955f44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1a454605fb4a6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6866e907234af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SAFE HAVEN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SAFE HAVEN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−14 483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−295 315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6 123 878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6 134 947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BROSTRØM STEPHAN BJARNOV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Garborgs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915 566 308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SAFE HAVEN AS</a:t>
            </a:r>
          </a:p>
        </p:txBody>
      </p:sp>
    </p:spTree>
  </p:cSld>
  <p:clrMapOvr>
    <a:masterClrMapping xmlns:a="http://schemas.openxmlformats.org/drawingml/2006/main"/>
  </p:clrMapOvr>
</p:sld>
</file>