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7e92811d064f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d03a2303ca4d39"/>
  </p:sldMasterIdLst>
  <p:sldIdLst>
    <p:sldId xmlns:r="http://schemas.openxmlformats.org/officeDocument/2006/relationships" id="256" r:id="R2b8906bd81b346dd"/>
    <p:sldId xmlns:r="http://schemas.openxmlformats.org/officeDocument/2006/relationships" id="257" r:id="Rd6b6fad443b54a73"/>
    <p:sldId xmlns:r="http://schemas.openxmlformats.org/officeDocument/2006/relationships" id="258" r:id="R9f04fc1a2ac140f5"/>
    <p:sldId xmlns:r="http://schemas.openxmlformats.org/officeDocument/2006/relationships" id="259" r:id="R969a8b4af8874fed"/>
    <p:sldId xmlns:r="http://schemas.openxmlformats.org/officeDocument/2006/relationships" id="260" r:id="Rfed8c8f6d15c4c62"/>
    <p:sldId xmlns:r="http://schemas.openxmlformats.org/officeDocument/2006/relationships" id="261" r:id="R118e34883fd249e3"/>
    <p:sldId xmlns:r="http://schemas.openxmlformats.org/officeDocument/2006/relationships" id="262" r:id="R8048906dff744f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d03a2303ca4d39" /><Relationship Type="http://schemas.openxmlformats.org/officeDocument/2006/relationships/slide" Target="/ppt/slides/slide1.xml" Id="R2b8906bd81b346dd" /><Relationship Type="http://schemas.openxmlformats.org/officeDocument/2006/relationships/slide" Target="/ppt/slides/slide2.xml" Id="Rd6b6fad443b54a73" /><Relationship Type="http://schemas.openxmlformats.org/officeDocument/2006/relationships/slide" Target="/ppt/slides/slide3.xml" Id="R9f04fc1a2ac140f5" /><Relationship Type="http://schemas.openxmlformats.org/officeDocument/2006/relationships/slide" Target="/ppt/slides/slide4.xml" Id="R969a8b4af8874fed" /><Relationship Type="http://schemas.openxmlformats.org/officeDocument/2006/relationships/slide" Target="/ppt/slides/slide5.xml" Id="Rfed8c8f6d15c4c62" /><Relationship Type="http://schemas.openxmlformats.org/officeDocument/2006/relationships/slide" Target="/ppt/slides/slide6.xml" Id="R118e34883fd249e3" /><Relationship Type="http://schemas.openxmlformats.org/officeDocument/2006/relationships/slide" Target="/ppt/slides/slide7.xml" Id="R8048906dff744f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37ccb312a4d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a89b2a05a4bfc" /><Relationship Type="http://schemas.openxmlformats.org/officeDocument/2006/relationships/theme" Target="/ppt/slideMasters/theme/theme1.xml" Id="Rd61034378e9441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a89b2a05a4b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be18edbaf48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da730bdc2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e28f8e89140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dd70bd7c845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4a92ad90b4a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a89f5722243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bd27cb1b7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