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a950cdb64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fe01c33054a39"/>
  </p:sldMasterIdLst>
  <p:sldIdLst>
    <p:sldId xmlns:r="http://schemas.openxmlformats.org/officeDocument/2006/relationships" id="256" r:id="Ra4fd51bbf003482f"/>
    <p:sldId xmlns:r="http://schemas.openxmlformats.org/officeDocument/2006/relationships" id="257" r:id="R987477744a974d92"/>
    <p:sldId xmlns:r="http://schemas.openxmlformats.org/officeDocument/2006/relationships" id="258" r:id="R6f9badb8f321460c"/>
    <p:sldId xmlns:r="http://schemas.openxmlformats.org/officeDocument/2006/relationships" id="259" r:id="R47b7408a304748fe"/>
    <p:sldId xmlns:r="http://schemas.openxmlformats.org/officeDocument/2006/relationships" id="260" r:id="Re16e847f90784d8f"/>
    <p:sldId xmlns:r="http://schemas.openxmlformats.org/officeDocument/2006/relationships" id="261" r:id="R7e271217054748e5"/>
    <p:sldId xmlns:r="http://schemas.openxmlformats.org/officeDocument/2006/relationships" id="262" r:id="Rc7d6dbfcc361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fe01c33054a39" /><Relationship Type="http://schemas.openxmlformats.org/officeDocument/2006/relationships/slide" Target="/ppt/slides/slide1.xml" Id="Ra4fd51bbf003482f" /><Relationship Type="http://schemas.openxmlformats.org/officeDocument/2006/relationships/slide" Target="/ppt/slides/slide2.xml" Id="R987477744a974d92" /><Relationship Type="http://schemas.openxmlformats.org/officeDocument/2006/relationships/slide" Target="/ppt/slides/slide3.xml" Id="R6f9badb8f321460c" /><Relationship Type="http://schemas.openxmlformats.org/officeDocument/2006/relationships/slide" Target="/ppt/slides/slide4.xml" Id="R47b7408a304748fe" /><Relationship Type="http://schemas.openxmlformats.org/officeDocument/2006/relationships/slide" Target="/ppt/slides/slide5.xml" Id="Re16e847f90784d8f" /><Relationship Type="http://schemas.openxmlformats.org/officeDocument/2006/relationships/slide" Target="/ppt/slides/slide6.xml" Id="R7e271217054748e5" /><Relationship Type="http://schemas.openxmlformats.org/officeDocument/2006/relationships/slide" Target="/ppt/slides/slide7.xml" Id="Rc7d6dbfcc361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d2a74e9cc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f23e619d94604" /><Relationship Type="http://schemas.openxmlformats.org/officeDocument/2006/relationships/theme" Target="/ppt/slideMasters/theme/theme1.xml" Id="Re203fa75640843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4f23e619d9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75becba5a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93817b68e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8e682c908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7817913543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d286c214f43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d87f0c2e944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5aa6966b2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