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be5771b4e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68f40683d4fa7"/>
  </p:sldMasterIdLst>
  <p:sldIdLst>
    <p:sldId xmlns:r="http://schemas.openxmlformats.org/officeDocument/2006/relationships" id="256" r:id="R94578e93691e415a"/>
    <p:sldId xmlns:r="http://schemas.openxmlformats.org/officeDocument/2006/relationships" id="257" r:id="R821b1a1bb0c74da5"/>
    <p:sldId xmlns:r="http://schemas.openxmlformats.org/officeDocument/2006/relationships" id="258" r:id="R4374a340720d4d5e"/>
    <p:sldId xmlns:r="http://schemas.openxmlformats.org/officeDocument/2006/relationships" id="259" r:id="Rb459ed43e2c24975"/>
    <p:sldId xmlns:r="http://schemas.openxmlformats.org/officeDocument/2006/relationships" id="260" r:id="Rc7c7a814692c4c72"/>
    <p:sldId xmlns:r="http://schemas.openxmlformats.org/officeDocument/2006/relationships" id="261" r:id="R1f24bb0d783f4dc5"/>
    <p:sldId xmlns:r="http://schemas.openxmlformats.org/officeDocument/2006/relationships" id="262" r:id="Rc6d2521d033d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68f40683d4fa7" /><Relationship Type="http://schemas.openxmlformats.org/officeDocument/2006/relationships/slide" Target="/ppt/slides/slide1.xml" Id="R94578e93691e415a" /><Relationship Type="http://schemas.openxmlformats.org/officeDocument/2006/relationships/slide" Target="/ppt/slides/slide2.xml" Id="R821b1a1bb0c74da5" /><Relationship Type="http://schemas.openxmlformats.org/officeDocument/2006/relationships/slide" Target="/ppt/slides/slide3.xml" Id="R4374a340720d4d5e" /><Relationship Type="http://schemas.openxmlformats.org/officeDocument/2006/relationships/slide" Target="/ppt/slides/slide4.xml" Id="Rb459ed43e2c24975" /><Relationship Type="http://schemas.openxmlformats.org/officeDocument/2006/relationships/slide" Target="/ppt/slides/slide5.xml" Id="Rc7c7a814692c4c72" /><Relationship Type="http://schemas.openxmlformats.org/officeDocument/2006/relationships/slide" Target="/ppt/slides/slide6.xml" Id="R1f24bb0d783f4dc5" /><Relationship Type="http://schemas.openxmlformats.org/officeDocument/2006/relationships/slide" Target="/ppt/slides/slide7.xml" Id="Rc6d2521d033d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7569c5151e4c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a7f81d51e48e3" /><Relationship Type="http://schemas.openxmlformats.org/officeDocument/2006/relationships/theme" Target="/ppt/slideMasters/theme/theme1.xml" Id="Rd6524011efff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0a7f81d51e48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1fd4adc4a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c405ad4dc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5ea8f926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297e36d5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fe00e0a5b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653f06267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b2af41add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GULLSKATT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GULLSKATT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Haresporet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roar@acg-consulting.no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