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30e3f46a941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5a83cdc04c453b"/>
  </p:sldMasterIdLst>
  <p:sldIdLst>
    <p:sldId xmlns:r="http://schemas.openxmlformats.org/officeDocument/2006/relationships" id="256" r:id="Rb825b888352e475c"/>
    <p:sldId xmlns:r="http://schemas.openxmlformats.org/officeDocument/2006/relationships" id="257" r:id="Rc008130ed44249b2"/>
    <p:sldId xmlns:r="http://schemas.openxmlformats.org/officeDocument/2006/relationships" id="258" r:id="R2fe6d6420a614a49"/>
    <p:sldId xmlns:r="http://schemas.openxmlformats.org/officeDocument/2006/relationships" id="259" r:id="Rbbdcf991e05b4703"/>
    <p:sldId xmlns:r="http://schemas.openxmlformats.org/officeDocument/2006/relationships" id="260" r:id="R08f6fb4d358c46c5"/>
    <p:sldId xmlns:r="http://schemas.openxmlformats.org/officeDocument/2006/relationships" id="261" r:id="R57d94e616f36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a83cdc04c453b" /><Relationship Type="http://schemas.openxmlformats.org/officeDocument/2006/relationships/slide" Target="/ppt/slides/slide1.xml" Id="Rb825b888352e475c" /><Relationship Type="http://schemas.openxmlformats.org/officeDocument/2006/relationships/slide" Target="/ppt/slides/slide2.xml" Id="Rc008130ed44249b2" /><Relationship Type="http://schemas.openxmlformats.org/officeDocument/2006/relationships/slide" Target="/ppt/slides/slide3.xml" Id="R2fe6d6420a614a49" /><Relationship Type="http://schemas.openxmlformats.org/officeDocument/2006/relationships/slide" Target="/ppt/slides/slide4.xml" Id="Rbbdcf991e05b4703" /><Relationship Type="http://schemas.openxmlformats.org/officeDocument/2006/relationships/slide" Target="/ppt/slides/slide5.xml" Id="R08f6fb4d358c46c5" /><Relationship Type="http://schemas.openxmlformats.org/officeDocument/2006/relationships/slide" Target="/ppt/slides/slide6.xml" Id="R57d94e616f36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269c2c140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e59ec30b7402a" /><Relationship Type="http://schemas.openxmlformats.org/officeDocument/2006/relationships/theme" Target="/ppt/slideMasters/theme/theme1.xml" Id="Rde4affa9d11b40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e59ec30b740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0830eddbd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b480a59514f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973d59d584e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8c46faee846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586e6d74e4a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e5f4a1f5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