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7dc4ca689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7fa7de61c4d4a"/>
  </p:sldMasterIdLst>
  <p:sldIdLst>
    <p:sldId xmlns:r="http://schemas.openxmlformats.org/officeDocument/2006/relationships" id="256" r:id="R6dd25f4b0b95451c"/>
    <p:sldId xmlns:r="http://schemas.openxmlformats.org/officeDocument/2006/relationships" id="257" r:id="R83bb386cce724ee1"/>
    <p:sldId xmlns:r="http://schemas.openxmlformats.org/officeDocument/2006/relationships" id="258" r:id="Rfd82ec65aab14bf5"/>
    <p:sldId xmlns:r="http://schemas.openxmlformats.org/officeDocument/2006/relationships" id="259" r:id="Rdea30876614344cf"/>
    <p:sldId xmlns:r="http://schemas.openxmlformats.org/officeDocument/2006/relationships" id="260" r:id="R24a83ab5c8704826"/>
    <p:sldId xmlns:r="http://schemas.openxmlformats.org/officeDocument/2006/relationships" id="261" r:id="R8bd161c17a9f483b"/>
    <p:sldId xmlns:r="http://schemas.openxmlformats.org/officeDocument/2006/relationships" id="262" r:id="R782d3d70ea98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7fa7de61c4d4a" /><Relationship Type="http://schemas.openxmlformats.org/officeDocument/2006/relationships/slide" Target="/ppt/slides/slide1.xml" Id="R6dd25f4b0b95451c" /><Relationship Type="http://schemas.openxmlformats.org/officeDocument/2006/relationships/slide" Target="/ppt/slides/slide2.xml" Id="R83bb386cce724ee1" /><Relationship Type="http://schemas.openxmlformats.org/officeDocument/2006/relationships/slide" Target="/ppt/slides/slide3.xml" Id="Rfd82ec65aab14bf5" /><Relationship Type="http://schemas.openxmlformats.org/officeDocument/2006/relationships/slide" Target="/ppt/slides/slide4.xml" Id="Rdea30876614344cf" /><Relationship Type="http://schemas.openxmlformats.org/officeDocument/2006/relationships/slide" Target="/ppt/slides/slide5.xml" Id="R24a83ab5c8704826" /><Relationship Type="http://schemas.openxmlformats.org/officeDocument/2006/relationships/slide" Target="/ppt/slides/slide6.xml" Id="R8bd161c17a9f483b" /><Relationship Type="http://schemas.openxmlformats.org/officeDocument/2006/relationships/slide" Target="/ppt/slides/slide7.xml" Id="R782d3d70ea98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fd5b693b0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ede1f66447b5" /><Relationship Type="http://schemas.openxmlformats.org/officeDocument/2006/relationships/theme" Target="/ppt/slideMasters/theme/theme1.xml" Id="Ree2b677a2bd4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eede1f664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b51683490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0833b933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6dbda5b5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5947912c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f84e4285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a2568d88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c5697592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