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743153584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49eb156824025"/>
  </p:sldMasterIdLst>
  <p:sldIdLst>
    <p:sldId xmlns:r="http://schemas.openxmlformats.org/officeDocument/2006/relationships" id="256" r:id="R7497d9228aa349db"/>
    <p:sldId xmlns:r="http://schemas.openxmlformats.org/officeDocument/2006/relationships" id="257" r:id="R66b186bf11674107"/>
    <p:sldId xmlns:r="http://schemas.openxmlformats.org/officeDocument/2006/relationships" id="258" r:id="R165f681ab5324578"/>
    <p:sldId xmlns:r="http://schemas.openxmlformats.org/officeDocument/2006/relationships" id="259" r:id="Ra0eccdb1c61a44d5"/>
    <p:sldId xmlns:r="http://schemas.openxmlformats.org/officeDocument/2006/relationships" id="260" r:id="Rf92b04d077c24d8c"/>
    <p:sldId xmlns:r="http://schemas.openxmlformats.org/officeDocument/2006/relationships" id="261" r:id="Rb2a0ee48603c4b8c"/>
    <p:sldId xmlns:r="http://schemas.openxmlformats.org/officeDocument/2006/relationships" id="262" r:id="R751b6e8b167f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49eb156824025" /><Relationship Type="http://schemas.openxmlformats.org/officeDocument/2006/relationships/slide" Target="/ppt/slides/slide1.xml" Id="R7497d9228aa349db" /><Relationship Type="http://schemas.openxmlformats.org/officeDocument/2006/relationships/slide" Target="/ppt/slides/slide2.xml" Id="R66b186bf11674107" /><Relationship Type="http://schemas.openxmlformats.org/officeDocument/2006/relationships/slide" Target="/ppt/slides/slide3.xml" Id="R165f681ab5324578" /><Relationship Type="http://schemas.openxmlformats.org/officeDocument/2006/relationships/slide" Target="/ppt/slides/slide4.xml" Id="Ra0eccdb1c61a44d5" /><Relationship Type="http://schemas.openxmlformats.org/officeDocument/2006/relationships/slide" Target="/ppt/slides/slide5.xml" Id="Rf92b04d077c24d8c" /><Relationship Type="http://schemas.openxmlformats.org/officeDocument/2006/relationships/slide" Target="/ppt/slides/slide6.xml" Id="Rb2a0ee48603c4b8c" /><Relationship Type="http://schemas.openxmlformats.org/officeDocument/2006/relationships/slide" Target="/ppt/slides/slide7.xml" Id="R751b6e8b167f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2246949a3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0eb8e93e4b78" /><Relationship Type="http://schemas.openxmlformats.org/officeDocument/2006/relationships/theme" Target="/ppt/slideMasters/theme/theme1.xml" Id="R370d3981a7ac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e0eb8e93e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a32aec93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26e67a76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022dfba9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1ac515d28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a3ef9d3c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3988b6914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402cda78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