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8ab0c7acd49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9138e0de84fc5"/>
  </p:sldMasterIdLst>
  <p:sldIdLst>
    <p:sldId xmlns:r="http://schemas.openxmlformats.org/officeDocument/2006/relationships" id="256" r:id="R9799e0de67504613"/>
    <p:sldId xmlns:r="http://schemas.openxmlformats.org/officeDocument/2006/relationships" id="257" r:id="Rcd8cc530db484457"/>
    <p:sldId xmlns:r="http://schemas.openxmlformats.org/officeDocument/2006/relationships" id="258" r:id="R33a6a18568d8477a"/>
    <p:sldId xmlns:r="http://schemas.openxmlformats.org/officeDocument/2006/relationships" id="259" r:id="R374ac8f2e7964ea8"/>
    <p:sldId xmlns:r="http://schemas.openxmlformats.org/officeDocument/2006/relationships" id="260" r:id="R8ca915ac278d4277"/>
    <p:sldId xmlns:r="http://schemas.openxmlformats.org/officeDocument/2006/relationships" id="261" r:id="R0f205e1244e7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9138e0de84fc5" /><Relationship Type="http://schemas.openxmlformats.org/officeDocument/2006/relationships/slide" Target="/ppt/slides/slide1.xml" Id="R9799e0de67504613" /><Relationship Type="http://schemas.openxmlformats.org/officeDocument/2006/relationships/slide" Target="/ppt/slides/slide2.xml" Id="Rcd8cc530db484457" /><Relationship Type="http://schemas.openxmlformats.org/officeDocument/2006/relationships/slide" Target="/ppt/slides/slide3.xml" Id="R33a6a18568d8477a" /><Relationship Type="http://schemas.openxmlformats.org/officeDocument/2006/relationships/slide" Target="/ppt/slides/slide4.xml" Id="R374ac8f2e7964ea8" /><Relationship Type="http://schemas.openxmlformats.org/officeDocument/2006/relationships/slide" Target="/ppt/slides/slide5.xml" Id="R8ca915ac278d4277" /><Relationship Type="http://schemas.openxmlformats.org/officeDocument/2006/relationships/slide" Target="/ppt/slides/slide6.xml" Id="R0f205e1244e7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e0514604c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4fafa3a724aa4" /><Relationship Type="http://schemas.openxmlformats.org/officeDocument/2006/relationships/theme" Target="/ppt/slideMasters/theme/theme1.xml" Id="R3c97bafbcd664e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4fafa3a724a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75645bed249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8bf21ca80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392624809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965c58ece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8d80be3fe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b2715052e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TRUST INVEST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TRUST INVEST LTD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