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77fd5c6a4f4f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332f7cc21d4987"/>
  </p:sldMasterIdLst>
  <p:sldIdLst>
    <p:sldId xmlns:r="http://schemas.openxmlformats.org/officeDocument/2006/relationships" id="256" r:id="R0f1b2daad4044bd1"/>
    <p:sldId xmlns:r="http://schemas.openxmlformats.org/officeDocument/2006/relationships" id="257" r:id="Re082d7e45e1149c1"/>
    <p:sldId xmlns:r="http://schemas.openxmlformats.org/officeDocument/2006/relationships" id="258" r:id="R13c7779e6ba9412c"/>
    <p:sldId xmlns:r="http://schemas.openxmlformats.org/officeDocument/2006/relationships" id="259" r:id="Rdc91b5726cd84ad8"/>
    <p:sldId xmlns:r="http://schemas.openxmlformats.org/officeDocument/2006/relationships" id="260" r:id="R3a410ae1caab4b0a"/>
    <p:sldId xmlns:r="http://schemas.openxmlformats.org/officeDocument/2006/relationships" id="261" r:id="R4fc8287123cc48e7"/>
    <p:sldId xmlns:r="http://schemas.openxmlformats.org/officeDocument/2006/relationships" id="262" r:id="Rec86e34361cb45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32f7cc21d4987" /><Relationship Type="http://schemas.openxmlformats.org/officeDocument/2006/relationships/slide" Target="/ppt/slides/slide1.xml" Id="R0f1b2daad4044bd1" /><Relationship Type="http://schemas.openxmlformats.org/officeDocument/2006/relationships/slide" Target="/ppt/slides/slide2.xml" Id="Re082d7e45e1149c1" /><Relationship Type="http://schemas.openxmlformats.org/officeDocument/2006/relationships/slide" Target="/ppt/slides/slide3.xml" Id="R13c7779e6ba9412c" /><Relationship Type="http://schemas.openxmlformats.org/officeDocument/2006/relationships/slide" Target="/ppt/slides/slide4.xml" Id="Rdc91b5726cd84ad8" /><Relationship Type="http://schemas.openxmlformats.org/officeDocument/2006/relationships/slide" Target="/ppt/slides/slide5.xml" Id="R3a410ae1caab4b0a" /><Relationship Type="http://schemas.openxmlformats.org/officeDocument/2006/relationships/slide" Target="/ppt/slides/slide6.xml" Id="R4fc8287123cc48e7" /><Relationship Type="http://schemas.openxmlformats.org/officeDocument/2006/relationships/slide" Target="/ppt/slides/slide7.xml" Id="Rec86e34361cb45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9377e633f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c74af4cfe455e" /><Relationship Type="http://schemas.openxmlformats.org/officeDocument/2006/relationships/theme" Target="/ppt/slideMasters/theme/theme1.xml" Id="R5b5142c6b4e044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bc74af4cfe45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dd698e23e46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9ccf81b4c45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6d707281446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513408c11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ae4a13eee4d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3df8d30f847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ab059e64a42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EIGENDOM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1 553 384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Liagrendvegen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