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90c97a721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f970095dc6494b"/>
  </p:sldMasterIdLst>
  <p:sldIdLst>
    <p:sldId xmlns:r="http://schemas.openxmlformats.org/officeDocument/2006/relationships" id="256" r:id="R01970cdb8a1c4af8"/>
    <p:sldId xmlns:r="http://schemas.openxmlformats.org/officeDocument/2006/relationships" id="257" r:id="Rf6b9da5fdd2749a2"/>
    <p:sldId xmlns:r="http://schemas.openxmlformats.org/officeDocument/2006/relationships" id="258" r:id="R08d4128683cc473a"/>
    <p:sldId xmlns:r="http://schemas.openxmlformats.org/officeDocument/2006/relationships" id="259" r:id="Redffb46254634142"/>
    <p:sldId xmlns:r="http://schemas.openxmlformats.org/officeDocument/2006/relationships" id="260" r:id="R75f28240cca341cf"/>
    <p:sldId xmlns:r="http://schemas.openxmlformats.org/officeDocument/2006/relationships" id="261" r:id="R608e1e95c8094e65"/>
    <p:sldId xmlns:r="http://schemas.openxmlformats.org/officeDocument/2006/relationships" id="262" r:id="R7a5f4ce6e798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970095dc6494b" /><Relationship Type="http://schemas.openxmlformats.org/officeDocument/2006/relationships/slide" Target="/ppt/slides/slide1.xml" Id="R01970cdb8a1c4af8" /><Relationship Type="http://schemas.openxmlformats.org/officeDocument/2006/relationships/slide" Target="/ppt/slides/slide2.xml" Id="Rf6b9da5fdd2749a2" /><Relationship Type="http://schemas.openxmlformats.org/officeDocument/2006/relationships/slide" Target="/ppt/slides/slide3.xml" Id="R08d4128683cc473a" /><Relationship Type="http://schemas.openxmlformats.org/officeDocument/2006/relationships/slide" Target="/ppt/slides/slide4.xml" Id="Redffb46254634142" /><Relationship Type="http://schemas.openxmlformats.org/officeDocument/2006/relationships/slide" Target="/ppt/slides/slide5.xml" Id="R75f28240cca341cf" /><Relationship Type="http://schemas.openxmlformats.org/officeDocument/2006/relationships/slide" Target="/ppt/slides/slide6.xml" Id="R608e1e95c8094e65" /><Relationship Type="http://schemas.openxmlformats.org/officeDocument/2006/relationships/slide" Target="/ppt/slides/slide7.xml" Id="R7a5f4ce6e798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acd21680645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2c72cfcc94843" /><Relationship Type="http://schemas.openxmlformats.org/officeDocument/2006/relationships/theme" Target="/ppt/slideMasters/theme/theme1.xml" Id="R994e9a2970174c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a2c72cfcc9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2c39032bf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dafe4a95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f84fe2f4e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53e546dfe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28dc2ec743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3f44402d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0107061f7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HOLEN 15-21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HOLEN 15-21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1 001 091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BFK HOLDING AS  –  11,2 %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OCR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NJORD REAL ESTATE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LEIV-BJØRN WALLE AS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INVEST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HOLEN 15-21 AS</a:t>
            </a:r>
          </a:p>
        </p:txBody>
      </p:sp>
    </p:spTree>
  </p:cSld>
  <p:clrMapOvr>
    <a:masterClrMapping xmlns:a="http://schemas.openxmlformats.org/drawingml/2006/main"/>
  </p:clrMapOvr>
</p:sld>
</file>