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b5e7684ca748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395c2922ae4725"/>
  </p:sldMasterIdLst>
  <p:sldIdLst>
    <p:sldId xmlns:r="http://schemas.openxmlformats.org/officeDocument/2006/relationships" id="256" r:id="Rba30cbffecca4a06"/>
    <p:sldId xmlns:r="http://schemas.openxmlformats.org/officeDocument/2006/relationships" id="257" r:id="R6f38850f30354c8a"/>
    <p:sldId xmlns:r="http://schemas.openxmlformats.org/officeDocument/2006/relationships" id="258" r:id="R65465ea348434216"/>
    <p:sldId xmlns:r="http://schemas.openxmlformats.org/officeDocument/2006/relationships" id="259" r:id="Rda3ccfd6a7064284"/>
    <p:sldId xmlns:r="http://schemas.openxmlformats.org/officeDocument/2006/relationships" id="260" r:id="R295971b5343c4ed1"/>
    <p:sldId xmlns:r="http://schemas.openxmlformats.org/officeDocument/2006/relationships" id="261" r:id="Ra5459404b67a4e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395c2922ae4725" /><Relationship Type="http://schemas.openxmlformats.org/officeDocument/2006/relationships/slide" Target="/ppt/slides/slide1.xml" Id="Rba30cbffecca4a06" /><Relationship Type="http://schemas.openxmlformats.org/officeDocument/2006/relationships/slide" Target="/ppt/slides/slide2.xml" Id="R6f38850f30354c8a" /><Relationship Type="http://schemas.openxmlformats.org/officeDocument/2006/relationships/slide" Target="/ppt/slides/slide3.xml" Id="R65465ea348434216" /><Relationship Type="http://schemas.openxmlformats.org/officeDocument/2006/relationships/slide" Target="/ppt/slides/slide4.xml" Id="Rda3ccfd6a7064284" /><Relationship Type="http://schemas.openxmlformats.org/officeDocument/2006/relationships/slide" Target="/ppt/slides/slide5.xml" Id="R295971b5343c4ed1" /><Relationship Type="http://schemas.openxmlformats.org/officeDocument/2006/relationships/slide" Target="/ppt/slides/slide6.xml" Id="Ra5459404b67a4e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e6ba9f31f942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cb09e65d341a6" /><Relationship Type="http://schemas.openxmlformats.org/officeDocument/2006/relationships/theme" Target="/ppt/slideMasters/theme/theme1.xml" Id="R7ddd9504771e41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0cb09e65d341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1ddd312ad45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51c76aba648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a378b51934b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5fd934d804b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8050c88f741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62da09b9e47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 1 FORSIKRING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FORSIKRING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Calmeyers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02 50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post@sparebank1.no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915 651 321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FORSIKRING AS</a:t>
            </a:r>
          </a:p>
        </p:txBody>
      </p:sp>
    </p:spTree>
  </p:cSld>
  <p:clrMapOvr>
    <a:masterClrMapping xmlns:a="http://schemas.openxmlformats.org/drawingml/2006/main"/>
  </p:clrMapOvr>
</p:sld>
</file>