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2c5e263f984e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291d113d8649e3"/>
  </p:sldMasterIdLst>
  <p:sldIdLst>
    <p:sldId xmlns:r="http://schemas.openxmlformats.org/officeDocument/2006/relationships" id="256" r:id="R95e92e111e114a2b"/>
    <p:sldId xmlns:r="http://schemas.openxmlformats.org/officeDocument/2006/relationships" id="257" r:id="R3872284819c74836"/>
    <p:sldId xmlns:r="http://schemas.openxmlformats.org/officeDocument/2006/relationships" id="258" r:id="Re570aa5011584058"/>
    <p:sldId xmlns:r="http://schemas.openxmlformats.org/officeDocument/2006/relationships" id="259" r:id="R59993619a8324243"/>
    <p:sldId xmlns:r="http://schemas.openxmlformats.org/officeDocument/2006/relationships" id="260" r:id="Rf112848e2a42492c"/>
    <p:sldId xmlns:r="http://schemas.openxmlformats.org/officeDocument/2006/relationships" id="261" r:id="Rc0d9c327d0364923"/>
    <p:sldId xmlns:r="http://schemas.openxmlformats.org/officeDocument/2006/relationships" id="262" r:id="R0798eb75c2d441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91d113d8649e3" /><Relationship Type="http://schemas.openxmlformats.org/officeDocument/2006/relationships/slide" Target="/ppt/slides/slide1.xml" Id="R95e92e111e114a2b" /><Relationship Type="http://schemas.openxmlformats.org/officeDocument/2006/relationships/slide" Target="/ppt/slides/slide2.xml" Id="R3872284819c74836" /><Relationship Type="http://schemas.openxmlformats.org/officeDocument/2006/relationships/slide" Target="/ppt/slides/slide3.xml" Id="Re570aa5011584058" /><Relationship Type="http://schemas.openxmlformats.org/officeDocument/2006/relationships/slide" Target="/ppt/slides/slide4.xml" Id="R59993619a8324243" /><Relationship Type="http://schemas.openxmlformats.org/officeDocument/2006/relationships/slide" Target="/ppt/slides/slide5.xml" Id="Rf112848e2a42492c" /><Relationship Type="http://schemas.openxmlformats.org/officeDocument/2006/relationships/slide" Target="/ppt/slides/slide6.xml" Id="Rc0d9c327d0364923" /><Relationship Type="http://schemas.openxmlformats.org/officeDocument/2006/relationships/slide" Target="/ppt/slides/slide7.xml" Id="R0798eb75c2d441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4f31b879349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bdb0bb85444cf" /><Relationship Type="http://schemas.openxmlformats.org/officeDocument/2006/relationships/theme" Target="/ppt/slideMasters/theme/theme1.xml" Id="Raf2b7de859b241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5bdb0bb85444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d38accad442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d8af086bf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f3f8bff4748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f0fb665d34d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6cabb9c984f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4ec2f03c44b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fba479d6d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AHW HOLDING AS ble etablert [år] og holder til i Nordre Seiland.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2 518 511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64 882 788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72 035 243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HARALD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9609 Nordre Seiland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915 665 721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HOLDING AS</a:t>
            </a:r>
          </a:p>
        </p:txBody>
      </p:sp>
    </p:spTree>
  </p:cSld>
  <p:clrMapOvr>
    <a:masterClrMapping xmlns:a="http://schemas.openxmlformats.org/drawingml/2006/main"/>
  </p:clrMapOvr>
</p:sld>
</file>