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50e8274b0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afe028056418b"/>
  </p:sldMasterIdLst>
  <p:sldIdLst>
    <p:sldId xmlns:r="http://schemas.openxmlformats.org/officeDocument/2006/relationships" id="256" r:id="R7c6d5894c06049e6"/>
    <p:sldId xmlns:r="http://schemas.openxmlformats.org/officeDocument/2006/relationships" id="257" r:id="R65d32e3f29e5487d"/>
    <p:sldId xmlns:r="http://schemas.openxmlformats.org/officeDocument/2006/relationships" id="258" r:id="R35ad9d1ae7624e57"/>
    <p:sldId xmlns:r="http://schemas.openxmlformats.org/officeDocument/2006/relationships" id="259" r:id="R42319151372543f9"/>
    <p:sldId xmlns:r="http://schemas.openxmlformats.org/officeDocument/2006/relationships" id="260" r:id="R8f1afb0a2e804e49"/>
    <p:sldId xmlns:r="http://schemas.openxmlformats.org/officeDocument/2006/relationships" id="261" r:id="R70d46b5220914152"/>
    <p:sldId xmlns:r="http://schemas.openxmlformats.org/officeDocument/2006/relationships" id="262" r:id="R46356335cb69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afe028056418b" /><Relationship Type="http://schemas.openxmlformats.org/officeDocument/2006/relationships/slide" Target="/ppt/slides/slide1.xml" Id="R7c6d5894c06049e6" /><Relationship Type="http://schemas.openxmlformats.org/officeDocument/2006/relationships/slide" Target="/ppt/slides/slide2.xml" Id="R65d32e3f29e5487d" /><Relationship Type="http://schemas.openxmlformats.org/officeDocument/2006/relationships/slide" Target="/ppt/slides/slide3.xml" Id="R35ad9d1ae7624e57" /><Relationship Type="http://schemas.openxmlformats.org/officeDocument/2006/relationships/slide" Target="/ppt/slides/slide4.xml" Id="R42319151372543f9" /><Relationship Type="http://schemas.openxmlformats.org/officeDocument/2006/relationships/slide" Target="/ppt/slides/slide5.xml" Id="R8f1afb0a2e804e49" /><Relationship Type="http://schemas.openxmlformats.org/officeDocument/2006/relationships/slide" Target="/ppt/slides/slide6.xml" Id="R70d46b5220914152" /><Relationship Type="http://schemas.openxmlformats.org/officeDocument/2006/relationships/slide" Target="/ppt/slides/slide7.xml" Id="R46356335cb69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cb5959a2c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ce7f92934b7e" /><Relationship Type="http://schemas.openxmlformats.org/officeDocument/2006/relationships/theme" Target="/ppt/slideMasters/theme/theme1.xml" Id="R9b0c985b1bf9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dce7f9293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2ec179650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9818b42c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45ebdec9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457dc47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e31cafd3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0960f9824e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128b1b5f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