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8ba58b5cb9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94948cb04d4637"/>
  </p:sldMasterIdLst>
  <p:sldIdLst>
    <p:sldId xmlns:r="http://schemas.openxmlformats.org/officeDocument/2006/relationships" id="256" r:id="Re5a4d1bd28894086"/>
    <p:sldId xmlns:r="http://schemas.openxmlformats.org/officeDocument/2006/relationships" id="257" r:id="R95148e27d4b24215"/>
    <p:sldId xmlns:r="http://schemas.openxmlformats.org/officeDocument/2006/relationships" id="258" r:id="Rb95e51e011de44f6"/>
    <p:sldId xmlns:r="http://schemas.openxmlformats.org/officeDocument/2006/relationships" id="259" r:id="Rc2a61e9fc386454f"/>
    <p:sldId xmlns:r="http://schemas.openxmlformats.org/officeDocument/2006/relationships" id="260" r:id="R4d84ad3b369a41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4948cb04d4637" /><Relationship Type="http://schemas.openxmlformats.org/officeDocument/2006/relationships/slide" Target="/ppt/slides/slide1.xml" Id="Re5a4d1bd28894086" /><Relationship Type="http://schemas.openxmlformats.org/officeDocument/2006/relationships/slide" Target="/ppt/slides/slide2.xml" Id="R95148e27d4b24215" /><Relationship Type="http://schemas.openxmlformats.org/officeDocument/2006/relationships/slide" Target="/ppt/slides/slide3.xml" Id="Rb95e51e011de44f6" /><Relationship Type="http://schemas.openxmlformats.org/officeDocument/2006/relationships/slide" Target="/ppt/slides/slide4.xml" Id="Rc2a61e9fc386454f" /><Relationship Type="http://schemas.openxmlformats.org/officeDocument/2006/relationships/slide" Target="/ppt/slides/slide5.xml" Id="R4d84ad3b369a41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2c135430141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10de725db4e0d" /><Relationship Type="http://schemas.openxmlformats.org/officeDocument/2006/relationships/theme" Target="/ppt/slideMasters/theme/theme1.xml" Id="Raee21640e85147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010de725db4e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9b75e3b2945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631fd65dd4a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ce35c0b6d42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ff87c9e3947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4e7fa9600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