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f4fd66528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f157742634a76"/>
  </p:sldMasterIdLst>
  <p:sldIdLst>
    <p:sldId xmlns:r="http://schemas.openxmlformats.org/officeDocument/2006/relationships" id="256" r:id="R4d4a198b21254632"/>
    <p:sldId xmlns:r="http://schemas.openxmlformats.org/officeDocument/2006/relationships" id="257" r:id="R96175610db3e462d"/>
    <p:sldId xmlns:r="http://schemas.openxmlformats.org/officeDocument/2006/relationships" id="258" r:id="R89bd927dbfec4a08"/>
    <p:sldId xmlns:r="http://schemas.openxmlformats.org/officeDocument/2006/relationships" id="259" r:id="R5b9997bdeefe47ec"/>
    <p:sldId xmlns:r="http://schemas.openxmlformats.org/officeDocument/2006/relationships" id="260" r:id="R28f112123c454ab6"/>
    <p:sldId xmlns:r="http://schemas.openxmlformats.org/officeDocument/2006/relationships" id="261" r:id="R3ef7883e0a844545"/>
    <p:sldId xmlns:r="http://schemas.openxmlformats.org/officeDocument/2006/relationships" id="262" r:id="R251934cc8860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f157742634a76" /><Relationship Type="http://schemas.openxmlformats.org/officeDocument/2006/relationships/slide" Target="/ppt/slides/slide1.xml" Id="R4d4a198b21254632" /><Relationship Type="http://schemas.openxmlformats.org/officeDocument/2006/relationships/slide" Target="/ppt/slides/slide2.xml" Id="R96175610db3e462d" /><Relationship Type="http://schemas.openxmlformats.org/officeDocument/2006/relationships/slide" Target="/ppt/slides/slide3.xml" Id="R89bd927dbfec4a08" /><Relationship Type="http://schemas.openxmlformats.org/officeDocument/2006/relationships/slide" Target="/ppt/slides/slide4.xml" Id="R5b9997bdeefe47ec" /><Relationship Type="http://schemas.openxmlformats.org/officeDocument/2006/relationships/slide" Target="/ppt/slides/slide5.xml" Id="R28f112123c454ab6" /><Relationship Type="http://schemas.openxmlformats.org/officeDocument/2006/relationships/slide" Target="/ppt/slides/slide6.xml" Id="R3ef7883e0a844545" /><Relationship Type="http://schemas.openxmlformats.org/officeDocument/2006/relationships/slide" Target="/ppt/slides/slide7.xml" Id="R251934cc8860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4ef809d81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612b58b748b7" /><Relationship Type="http://schemas.openxmlformats.org/officeDocument/2006/relationships/theme" Target="/ppt/slideMasters/theme/theme1.xml" Id="Rd8ea5801d8dd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a612b58b7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eddb8632c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aabbbf80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a7da46be9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252105fb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4570af48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1ba7087cb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c9a8c0b9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MOXON CHRISTIAN GERARD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