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a7e9f708f46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0632494e2c4975"/>
  </p:sldMasterIdLst>
  <p:sldIdLst>
    <p:sldId xmlns:r="http://schemas.openxmlformats.org/officeDocument/2006/relationships" id="256" r:id="R057076a53032435a"/>
    <p:sldId xmlns:r="http://schemas.openxmlformats.org/officeDocument/2006/relationships" id="257" r:id="Rf7ce0fccb47d445c"/>
    <p:sldId xmlns:r="http://schemas.openxmlformats.org/officeDocument/2006/relationships" id="258" r:id="R7d063931f822481a"/>
    <p:sldId xmlns:r="http://schemas.openxmlformats.org/officeDocument/2006/relationships" id="259" r:id="R85ce8c454d584e6a"/>
    <p:sldId xmlns:r="http://schemas.openxmlformats.org/officeDocument/2006/relationships" id="260" r:id="Rb691371b35394d29"/>
    <p:sldId xmlns:r="http://schemas.openxmlformats.org/officeDocument/2006/relationships" id="261" r:id="Rf8acb56d98cc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632494e2c4975" /><Relationship Type="http://schemas.openxmlformats.org/officeDocument/2006/relationships/slide" Target="/ppt/slides/slide1.xml" Id="R057076a53032435a" /><Relationship Type="http://schemas.openxmlformats.org/officeDocument/2006/relationships/slide" Target="/ppt/slides/slide2.xml" Id="Rf7ce0fccb47d445c" /><Relationship Type="http://schemas.openxmlformats.org/officeDocument/2006/relationships/slide" Target="/ppt/slides/slide3.xml" Id="R7d063931f822481a" /><Relationship Type="http://schemas.openxmlformats.org/officeDocument/2006/relationships/slide" Target="/ppt/slides/slide4.xml" Id="R85ce8c454d584e6a" /><Relationship Type="http://schemas.openxmlformats.org/officeDocument/2006/relationships/slide" Target="/ppt/slides/slide5.xml" Id="Rb691371b35394d29" /><Relationship Type="http://schemas.openxmlformats.org/officeDocument/2006/relationships/slide" Target="/ppt/slides/slide6.xml" Id="Rf8acb56d98cc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c3d5630533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b33d5763f40aa" /><Relationship Type="http://schemas.openxmlformats.org/officeDocument/2006/relationships/theme" Target="/ppt/slideMasters/theme/theme1.xml" Id="Re7bfcdc441d346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b33d5763f40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3fb0f398c49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0014d83464c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dc0bdce743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e932ff661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62418831b41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3623bfd944d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