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63eefa078d49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724f21c2ba4e82"/>
  </p:sldMasterIdLst>
  <p:sldIdLst>
    <p:sldId xmlns:r="http://schemas.openxmlformats.org/officeDocument/2006/relationships" id="256" r:id="Rffb4fe17a12b45fd"/>
    <p:sldId xmlns:r="http://schemas.openxmlformats.org/officeDocument/2006/relationships" id="257" r:id="Rc852a25be7e0481a"/>
    <p:sldId xmlns:r="http://schemas.openxmlformats.org/officeDocument/2006/relationships" id="258" r:id="R00bf224616014d8e"/>
    <p:sldId xmlns:r="http://schemas.openxmlformats.org/officeDocument/2006/relationships" id="259" r:id="R10fbb3f421e249e5"/>
    <p:sldId xmlns:r="http://schemas.openxmlformats.org/officeDocument/2006/relationships" id="260" r:id="R583f281f7d3e480a"/>
    <p:sldId xmlns:r="http://schemas.openxmlformats.org/officeDocument/2006/relationships" id="261" r:id="Rae5df128d40c42b2"/>
    <p:sldId xmlns:r="http://schemas.openxmlformats.org/officeDocument/2006/relationships" id="262" r:id="R7a249526520b47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724f21c2ba4e82" /><Relationship Type="http://schemas.openxmlformats.org/officeDocument/2006/relationships/slide" Target="/ppt/slides/slide1.xml" Id="Rffb4fe17a12b45fd" /><Relationship Type="http://schemas.openxmlformats.org/officeDocument/2006/relationships/slide" Target="/ppt/slides/slide2.xml" Id="Rc852a25be7e0481a" /><Relationship Type="http://schemas.openxmlformats.org/officeDocument/2006/relationships/slide" Target="/ppt/slides/slide3.xml" Id="R00bf224616014d8e" /><Relationship Type="http://schemas.openxmlformats.org/officeDocument/2006/relationships/slide" Target="/ppt/slides/slide4.xml" Id="R10fbb3f421e249e5" /><Relationship Type="http://schemas.openxmlformats.org/officeDocument/2006/relationships/slide" Target="/ppt/slides/slide5.xml" Id="R583f281f7d3e480a" /><Relationship Type="http://schemas.openxmlformats.org/officeDocument/2006/relationships/slide" Target="/ppt/slides/slide6.xml" Id="Rae5df128d40c42b2" /><Relationship Type="http://schemas.openxmlformats.org/officeDocument/2006/relationships/slide" Target="/ppt/slides/slide7.xml" Id="R7a249526520b47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86ccf4b77f4a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347fc990ac49b7" /><Relationship Type="http://schemas.openxmlformats.org/officeDocument/2006/relationships/theme" Target="/ppt/slideMasters/theme/theme1.xml" Id="R62f951b23ff340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347fc990ac49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ede3404cbc40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27bbd51f554f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2b3ea254a744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7852acac5d44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5110e6bf024ff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b8cd2c4f124f4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979994d8bc42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VBM BYGGFORNYELSE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VBM BYGGFORNYELSE AS ble etablert [år] og holder til i Billingstad.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175 983 446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6 884 272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5 380 981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15 048 107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39 114 533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MONAR INVEST AS  –  40,5 %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KROGSGÅRD NIELS JØRGEN  –  20,5 %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ESPEN  –  19,5 %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HERMANNS INVEST AS  –  17,0 %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VBM BYGGFORNYELSE AS  –  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Billingstadsletta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1396 Billingstad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915 836 623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