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123943730d42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e63e8351d24a46"/>
  </p:sldMasterIdLst>
  <p:sldIdLst>
    <p:sldId xmlns:r="http://schemas.openxmlformats.org/officeDocument/2006/relationships" id="256" r:id="Re7fec6eb69bc4dd0"/>
    <p:sldId xmlns:r="http://schemas.openxmlformats.org/officeDocument/2006/relationships" id="257" r:id="R4382db197afa4b02"/>
    <p:sldId xmlns:r="http://schemas.openxmlformats.org/officeDocument/2006/relationships" id="258" r:id="R36ebf2b8817a4229"/>
    <p:sldId xmlns:r="http://schemas.openxmlformats.org/officeDocument/2006/relationships" id="259" r:id="R104a9938cb10476b"/>
    <p:sldId xmlns:r="http://schemas.openxmlformats.org/officeDocument/2006/relationships" id="260" r:id="R560e4c307b114727"/>
    <p:sldId xmlns:r="http://schemas.openxmlformats.org/officeDocument/2006/relationships" id="261" r:id="R6ad42421a24d48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63e8351d24a46" /><Relationship Type="http://schemas.openxmlformats.org/officeDocument/2006/relationships/slide" Target="/ppt/slides/slide1.xml" Id="Re7fec6eb69bc4dd0" /><Relationship Type="http://schemas.openxmlformats.org/officeDocument/2006/relationships/slide" Target="/ppt/slides/slide2.xml" Id="R4382db197afa4b02" /><Relationship Type="http://schemas.openxmlformats.org/officeDocument/2006/relationships/slide" Target="/ppt/slides/slide3.xml" Id="R36ebf2b8817a4229" /><Relationship Type="http://schemas.openxmlformats.org/officeDocument/2006/relationships/slide" Target="/ppt/slides/slide4.xml" Id="R104a9938cb10476b" /><Relationship Type="http://schemas.openxmlformats.org/officeDocument/2006/relationships/slide" Target="/ppt/slides/slide5.xml" Id="R560e4c307b114727" /><Relationship Type="http://schemas.openxmlformats.org/officeDocument/2006/relationships/slide" Target="/ppt/slides/slide6.xml" Id="R6ad42421a24d48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30574a5aa4b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3ec2095ad4c52" /><Relationship Type="http://schemas.openxmlformats.org/officeDocument/2006/relationships/theme" Target="/ppt/slideMasters/theme/theme1.xml" Id="R9a8b442e33624a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53ec2095ad4c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d370f406549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758456fb24b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768a38eea41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b5501e95942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1425e542c45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1cf9a21ce42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WORKSONLAND ARKITEKTUR OG LANDSKAP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915 840 310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