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55917a8fc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e98e2c33e49f4"/>
  </p:sldMasterIdLst>
  <p:sldIdLst>
    <p:sldId xmlns:r="http://schemas.openxmlformats.org/officeDocument/2006/relationships" id="256" r:id="R14863b56e91f4f8e"/>
    <p:sldId xmlns:r="http://schemas.openxmlformats.org/officeDocument/2006/relationships" id="257" r:id="Rfd71a35719ff4e9c"/>
    <p:sldId xmlns:r="http://schemas.openxmlformats.org/officeDocument/2006/relationships" id="258" r:id="R4fd84ea207864e1c"/>
    <p:sldId xmlns:r="http://schemas.openxmlformats.org/officeDocument/2006/relationships" id="259" r:id="R610783e138d94a54"/>
    <p:sldId xmlns:r="http://schemas.openxmlformats.org/officeDocument/2006/relationships" id="260" r:id="R17003d47271c49a3"/>
    <p:sldId xmlns:r="http://schemas.openxmlformats.org/officeDocument/2006/relationships" id="261" r:id="Rc8718f49d3e94810"/>
    <p:sldId xmlns:r="http://schemas.openxmlformats.org/officeDocument/2006/relationships" id="262" r:id="R73643e41587d48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e98e2c33e49f4" /><Relationship Type="http://schemas.openxmlformats.org/officeDocument/2006/relationships/slide" Target="/ppt/slides/slide1.xml" Id="R14863b56e91f4f8e" /><Relationship Type="http://schemas.openxmlformats.org/officeDocument/2006/relationships/slide" Target="/ppt/slides/slide2.xml" Id="Rfd71a35719ff4e9c" /><Relationship Type="http://schemas.openxmlformats.org/officeDocument/2006/relationships/slide" Target="/ppt/slides/slide3.xml" Id="R4fd84ea207864e1c" /><Relationship Type="http://schemas.openxmlformats.org/officeDocument/2006/relationships/slide" Target="/ppt/slides/slide4.xml" Id="R610783e138d94a54" /><Relationship Type="http://schemas.openxmlformats.org/officeDocument/2006/relationships/slide" Target="/ppt/slides/slide5.xml" Id="R17003d47271c49a3" /><Relationship Type="http://schemas.openxmlformats.org/officeDocument/2006/relationships/slide" Target="/ppt/slides/slide6.xml" Id="Rc8718f49d3e94810" /><Relationship Type="http://schemas.openxmlformats.org/officeDocument/2006/relationships/slide" Target="/ppt/slides/slide7.xml" Id="R73643e41587d48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32a95767e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8250d789d49b1" /><Relationship Type="http://schemas.openxmlformats.org/officeDocument/2006/relationships/theme" Target="/ppt/slideMasters/theme/theme1.xml" Id="Rdc4ea7c9ed144b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8250d789d49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df9461fee46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d79af61a84d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130e31f23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00f9f99a94f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152f16b94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2d18817148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b79a35fbe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WORKSONLAND ARKITEKTUR OG LANDSKAP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AGUSTIN SEBASTIAN RIVERA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ULRIKA SJÖDAHL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