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a2ed202415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a6e6299141455a"/>
  </p:sldMasterIdLst>
  <p:sldIdLst>
    <p:sldId xmlns:r="http://schemas.openxmlformats.org/officeDocument/2006/relationships" id="256" r:id="R1989f79673f645cb"/>
    <p:sldId xmlns:r="http://schemas.openxmlformats.org/officeDocument/2006/relationships" id="257" r:id="R0fd097cfa70f49e5"/>
    <p:sldId xmlns:r="http://schemas.openxmlformats.org/officeDocument/2006/relationships" id="258" r:id="Rd959e2ffdf3c46d7"/>
    <p:sldId xmlns:r="http://schemas.openxmlformats.org/officeDocument/2006/relationships" id="259" r:id="Rf8db3948c5004d6c"/>
    <p:sldId xmlns:r="http://schemas.openxmlformats.org/officeDocument/2006/relationships" id="260" r:id="Rbe8ba57379614a15"/>
    <p:sldId xmlns:r="http://schemas.openxmlformats.org/officeDocument/2006/relationships" id="261" r:id="R64dc40e7221d4761"/>
    <p:sldId xmlns:r="http://schemas.openxmlformats.org/officeDocument/2006/relationships" id="262" r:id="Ra32342c4b1e54b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6e6299141455a" /><Relationship Type="http://schemas.openxmlformats.org/officeDocument/2006/relationships/slide" Target="/ppt/slides/slide1.xml" Id="R1989f79673f645cb" /><Relationship Type="http://schemas.openxmlformats.org/officeDocument/2006/relationships/slide" Target="/ppt/slides/slide2.xml" Id="R0fd097cfa70f49e5" /><Relationship Type="http://schemas.openxmlformats.org/officeDocument/2006/relationships/slide" Target="/ppt/slides/slide3.xml" Id="Rd959e2ffdf3c46d7" /><Relationship Type="http://schemas.openxmlformats.org/officeDocument/2006/relationships/slide" Target="/ppt/slides/slide4.xml" Id="Rf8db3948c5004d6c" /><Relationship Type="http://schemas.openxmlformats.org/officeDocument/2006/relationships/slide" Target="/ppt/slides/slide5.xml" Id="Rbe8ba57379614a15" /><Relationship Type="http://schemas.openxmlformats.org/officeDocument/2006/relationships/slide" Target="/ppt/slides/slide6.xml" Id="R64dc40e7221d4761" /><Relationship Type="http://schemas.openxmlformats.org/officeDocument/2006/relationships/slide" Target="/ppt/slides/slide7.xml" Id="Ra32342c4b1e54b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70e868d10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505ce228a47d0" /><Relationship Type="http://schemas.openxmlformats.org/officeDocument/2006/relationships/theme" Target="/ppt/slideMasters/theme/theme1.xml" Id="R580ec7bf6afd4c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a505ce228a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a2eaacb8f42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e0b648a844f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b22b4eea1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1b3ab749645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52b51e6d445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1d0a6c4ab4b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c58c316a745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WORKSONLAND ARKITEKTUR OG LANDSKAP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WORKSONLAND ARKITEKTUR OG LANDSKAP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−77 174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RIVERA AGUSTIN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SJÖDAHL ELISABETH ULRIKA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