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a0484853d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6e30cb3fd4587"/>
  </p:sldMasterIdLst>
  <p:sldIdLst>
    <p:sldId xmlns:r="http://schemas.openxmlformats.org/officeDocument/2006/relationships" id="256" r:id="Rd64de7ed196f4c3d"/>
    <p:sldId xmlns:r="http://schemas.openxmlformats.org/officeDocument/2006/relationships" id="257" r:id="Rea3dcb8d77264c40"/>
    <p:sldId xmlns:r="http://schemas.openxmlformats.org/officeDocument/2006/relationships" id="258" r:id="R3ed1bfc280f1438a"/>
    <p:sldId xmlns:r="http://schemas.openxmlformats.org/officeDocument/2006/relationships" id="259" r:id="Rf5f44f8a69be40c5"/>
    <p:sldId xmlns:r="http://schemas.openxmlformats.org/officeDocument/2006/relationships" id="260" r:id="R6c7856147de74314"/>
    <p:sldId xmlns:r="http://schemas.openxmlformats.org/officeDocument/2006/relationships" id="261" r:id="R4b6025e11b484a3b"/>
    <p:sldId xmlns:r="http://schemas.openxmlformats.org/officeDocument/2006/relationships" id="262" r:id="R67ddaf94deeb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6e30cb3fd4587" /><Relationship Type="http://schemas.openxmlformats.org/officeDocument/2006/relationships/slide" Target="/ppt/slides/slide1.xml" Id="Rd64de7ed196f4c3d" /><Relationship Type="http://schemas.openxmlformats.org/officeDocument/2006/relationships/slide" Target="/ppt/slides/slide2.xml" Id="Rea3dcb8d77264c40" /><Relationship Type="http://schemas.openxmlformats.org/officeDocument/2006/relationships/slide" Target="/ppt/slides/slide3.xml" Id="R3ed1bfc280f1438a" /><Relationship Type="http://schemas.openxmlformats.org/officeDocument/2006/relationships/slide" Target="/ppt/slides/slide4.xml" Id="Rf5f44f8a69be40c5" /><Relationship Type="http://schemas.openxmlformats.org/officeDocument/2006/relationships/slide" Target="/ppt/slides/slide5.xml" Id="R6c7856147de74314" /><Relationship Type="http://schemas.openxmlformats.org/officeDocument/2006/relationships/slide" Target="/ppt/slides/slide6.xml" Id="R4b6025e11b484a3b" /><Relationship Type="http://schemas.openxmlformats.org/officeDocument/2006/relationships/slide" Target="/ppt/slides/slide7.xml" Id="R67ddaf94deeb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3689e77f3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1a04a45243dd" /><Relationship Type="http://schemas.openxmlformats.org/officeDocument/2006/relationships/theme" Target="/ppt/slideMasters/theme/theme1.xml" Id="R8f5cdb723710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a1a04a452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8368de5f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e1c2fa2443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ef213b2d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a5484a8b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946469ba7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a8818f48e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fa2ba6ef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33 709 030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33 743 314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