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c8104cc22df4b8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132b0798ef84153"/>
  </p:sldMasterIdLst>
  <p:sldIdLst>
    <p:sldId xmlns:r="http://schemas.openxmlformats.org/officeDocument/2006/relationships" id="256" r:id="R3f450312dc354c4b"/>
    <p:sldId xmlns:r="http://schemas.openxmlformats.org/officeDocument/2006/relationships" id="257" r:id="R4640fbb8165942ab"/>
    <p:sldId xmlns:r="http://schemas.openxmlformats.org/officeDocument/2006/relationships" id="258" r:id="Rd9df9cf57ab7487b"/>
    <p:sldId xmlns:r="http://schemas.openxmlformats.org/officeDocument/2006/relationships" id="259" r:id="Rdc634bf7ed354243"/>
    <p:sldId xmlns:r="http://schemas.openxmlformats.org/officeDocument/2006/relationships" id="260" r:id="Re49d49eb7a8a4e4a"/>
    <p:sldId xmlns:r="http://schemas.openxmlformats.org/officeDocument/2006/relationships" id="261" r:id="R33e003d65ff040c1"/>
    <p:sldId xmlns:r="http://schemas.openxmlformats.org/officeDocument/2006/relationships" id="262" r:id="Rd41130d5da3a4b2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132b0798ef84153" /><Relationship Type="http://schemas.openxmlformats.org/officeDocument/2006/relationships/slide" Target="/ppt/slides/slide1.xml" Id="R3f450312dc354c4b" /><Relationship Type="http://schemas.openxmlformats.org/officeDocument/2006/relationships/slide" Target="/ppt/slides/slide2.xml" Id="R4640fbb8165942ab" /><Relationship Type="http://schemas.openxmlformats.org/officeDocument/2006/relationships/slide" Target="/ppt/slides/slide3.xml" Id="Rd9df9cf57ab7487b" /><Relationship Type="http://schemas.openxmlformats.org/officeDocument/2006/relationships/slide" Target="/ppt/slides/slide4.xml" Id="Rdc634bf7ed354243" /><Relationship Type="http://schemas.openxmlformats.org/officeDocument/2006/relationships/slide" Target="/ppt/slides/slide5.xml" Id="Re49d49eb7a8a4e4a" /><Relationship Type="http://schemas.openxmlformats.org/officeDocument/2006/relationships/slide" Target="/ppt/slides/slide6.xml" Id="R33e003d65ff040c1" /><Relationship Type="http://schemas.openxmlformats.org/officeDocument/2006/relationships/slide" Target="/ppt/slides/slide7.xml" Id="Rd41130d5da3a4b2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3f249c2f60a421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a04252ce0f4738" /><Relationship Type="http://schemas.openxmlformats.org/officeDocument/2006/relationships/theme" Target="/ppt/slideMasters/theme/theme1.xml" Id="R8c848db914c94f4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3a04252ce0f473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7a3aa308094c8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cdf0bad8b04cf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8ab03a5b314f7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321ed43b934dc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80cff4238549f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712c0ad83d4e8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0bdae0ef2643d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RØNNING LYSAKER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RØNNING LYSAKER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RØNNING LYSAKER AS ble etablert [år] og holder til i Maura.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RØNNING LYSAKER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RØNNING LYSAKER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RØNNING LYSAKER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−24 352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777 764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3 320 498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4 332 692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RØNNING LYSAKER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LINN RØNNING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RØNNING LYSAKER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Gartnersvingen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2032 Maura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915 847 021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RØNNING LYSAKER AS</a:t>
            </a:r>
          </a:p>
        </p:txBody>
      </p:sp>
    </p:spTree>
  </p:cSld>
  <p:clrMapOvr>
    <a:masterClrMapping xmlns:a="http://schemas.openxmlformats.org/drawingml/2006/main"/>
  </p:clrMapOvr>
</p:sld>
</file>