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47cee0859b47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107bd267bd47c9"/>
  </p:sldMasterIdLst>
  <p:sldIdLst>
    <p:sldId xmlns:r="http://schemas.openxmlformats.org/officeDocument/2006/relationships" id="256" r:id="R5ae9bc4ca4d942d2"/>
    <p:sldId xmlns:r="http://schemas.openxmlformats.org/officeDocument/2006/relationships" id="257" r:id="R821c7533562346b2"/>
    <p:sldId xmlns:r="http://schemas.openxmlformats.org/officeDocument/2006/relationships" id="258" r:id="R5dd260b462d24849"/>
    <p:sldId xmlns:r="http://schemas.openxmlformats.org/officeDocument/2006/relationships" id="259" r:id="R17b83336fe64482c"/>
    <p:sldId xmlns:r="http://schemas.openxmlformats.org/officeDocument/2006/relationships" id="260" r:id="Rb87b7480093a4a15"/>
    <p:sldId xmlns:r="http://schemas.openxmlformats.org/officeDocument/2006/relationships" id="261" r:id="Rc77252133bb94f88"/>
    <p:sldId xmlns:r="http://schemas.openxmlformats.org/officeDocument/2006/relationships" id="262" r:id="R84e95868bd23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107bd267bd47c9" /><Relationship Type="http://schemas.openxmlformats.org/officeDocument/2006/relationships/slide" Target="/ppt/slides/slide1.xml" Id="R5ae9bc4ca4d942d2" /><Relationship Type="http://schemas.openxmlformats.org/officeDocument/2006/relationships/slide" Target="/ppt/slides/slide2.xml" Id="R821c7533562346b2" /><Relationship Type="http://schemas.openxmlformats.org/officeDocument/2006/relationships/slide" Target="/ppt/slides/slide3.xml" Id="R5dd260b462d24849" /><Relationship Type="http://schemas.openxmlformats.org/officeDocument/2006/relationships/slide" Target="/ppt/slides/slide4.xml" Id="R17b83336fe64482c" /><Relationship Type="http://schemas.openxmlformats.org/officeDocument/2006/relationships/slide" Target="/ppt/slides/slide5.xml" Id="Rb87b7480093a4a15" /><Relationship Type="http://schemas.openxmlformats.org/officeDocument/2006/relationships/slide" Target="/ppt/slides/slide6.xml" Id="Rc77252133bb94f88" /><Relationship Type="http://schemas.openxmlformats.org/officeDocument/2006/relationships/slide" Target="/ppt/slides/slide7.xml" Id="R84e95868bd23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ba3b47fc9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42aaa00c4c2d" /><Relationship Type="http://schemas.openxmlformats.org/officeDocument/2006/relationships/theme" Target="/ppt/slideMasters/theme/theme1.xml" Id="R268e3d2550eb4f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e442aaa00c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648fa15184b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46e588a60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35f2022f4f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6fcdfcf74c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63a61d66f43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5d118c4bc40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b8dd8427047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